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a:rPr altLang="ko-KR" b="1" dirty="0" lang="en-US">
                <a:solidFill>
                  <a:schemeClr val="tx1">
                    <a:lumMod val="50000"/>
                    <a:lumOff val="50000"/>
                  </a:schemeClr>
                </a:solidFill>
              </a:rPr>
              <a:t>No. 45 The Word of God</a:t>
            </a:r>
            <a:endParaRPr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algn="ctr"/>
            <a:r>
              <a:rPr altLang="ko-KR" dirty="0" lang="en-US" sz="4400"/>
              <a:t>The Good News from the Angel</a:t>
            </a:r>
            <a:endParaRPr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algn="ctr"/>
            <a:r>
              <a:rPr altLang="ko-KR" dirty="0" lang="en-US" sz="4000">
                <a:solidFill>
                  <a:srgbClr val="FF0000"/>
                </a:solidFill>
              </a:rPr>
              <a:t>Today’s Quiz</a:t>
            </a:r>
            <a:endParaRPr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a:rPr altLang="ko-KR" dirty="0" lang="en-US" sz="3600">
                <a:solidFill>
                  <a:schemeClr val="tx1">
                    <a:lumMod val="65000"/>
                    <a:lumOff val="35000"/>
                  </a:schemeClr>
                </a:solidFill>
              </a:rPr>
              <a:t>Who gave the news to Mary?</a:t>
            </a:r>
            <a:endParaRPr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a:rPr altLang="en-US" dirty="0" lang="ko-KR" sz="2800">
                <a:solidFill>
                  <a:schemeClr val="tx1">
                    <a:lumMod val="65000"/>
                    <a:lumOff val="35000"/>
                  </a:schemeClr>
                </a:solidFill>
              </a:rPr>
              <a:t>① </a:t>
            </a:r>
            <a:r>
              <a:rPr altLang="ko-KR" dirty="0" lang="en-US" sz="2800">
                <a:solidFill>
                  <a:schemeClr val="tx1">
                    <a:lumMod val="65000"/>
                    <a:lumOff val="35000"/>
                  </a:schemeClr>
                </a:solidFill>
              </a:rPr>
              <a:t>Satan</a:t>
            </a:r>
            <a:endParaRPr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a:rPr altLang="en-US" dirty="0" lang="ko-KR" sz="2800">
                <a:solidFill>
                  <a:schemeClr val="tx1">
                    <a:lumMod val="65000"/>
                    <a:lumOff val="35000"/>
                  </a:schemeClr>
                </a:solidFill>
              </a:rPr>
              <a:t>② </a:t>
            </a:r>
            <a:r>
              <a:rPr altLang="ko-KR" dirty="0" lang="en-US" sz="2800">
                <a:solidFill>
                  <a:schemeClr val="tx1">
                    <a:lumMod val="65000"/>
                    <a:lumOff val="35000"/>
                  </a:schemeClr>
                </a:solidFill>
              </a:rPr>
              <a:t>Mary’s friend</a:t>
            </a:r>
            <a:endParaRPr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a:rPr altLang="en-US" dirty="0" lang="ko-KR" sz="2800">
                <a:solidFill>
                  <a:schemeClr val="tx1">
                    <a:lumMod val="65000"/>
                    <a:lumOff val="35000"/>
                  </a:schemeClr>
                </a:solidFill>
              </a:rPr>
              <a:t>③ </a:t>
            </a:r>
            <a:r>
              <a:rPr altLang="ko-KR" dirty="0" lang="en-US" sz="2800">
                <a:solidFill>
                  <a:schemeClr val="tx1">
                    <a:lumMod val="65000"/>
                    <a:lumOff val="35000"/>
                  </a:schemeClr>
                </a:solidFill>
              </a:rPr>
              <a:t>Angel</a:t>
            </a:r>
            <a:endParaRPr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a:rPr altLang="en-US" dirty="0" lang="ko-KR" sz="2800">
                <a:solidFill>
                  <a:schemeClr val="tx1">
                    <a:lumMod val="65000"/>
                    <a:lumOff val="35000"/>
                  </a:schemeClr>
                </a:solidFill>
              </a:rPr>
              <a:t>④ </a:t>
            </a:r>
            <a:r>
              <a:rPr altLang="ko-KR" dirty="0" lang="en-US" sz="2800">
                <a:solidFill>
                  <a:schemeClr val="tx1">
                    <a:lumMod val="65000"/>
                    <a:lumOff val="35000"/>
                  </a:schemeClr>
                </a:solidFill>
              </a:rPr>
              <a:t>Jesus</a:t>
            </a:r>
            <a:endParaRPr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a:rPr altLang="en-US" dirty="0" lang="ko-KR" sz="2800">
                <a:solidFill>
                  <a:srgbClr val="FF0000"/>
                </a:solidFill>
              </a:rPr>
              <a:t>③ </a:t>
            </a:r>
            <a:r>
              <a:rPr altLang="ko-KR" dirty="0" lang="en-US" sz="2800">
                <a:solidFill>
                  <a:srgbClr val="FF0000"/>
                </a:solidFill>
              </a:rPr>
              <a:t>Angel</a:t>
            </a:r>
            <a:endParaRPr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54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algn="ctr">
              <a:defRPr/>
            </a:pPr>
            <a:r>
              <a:rPr lang="en-US" altLang="ko-KR" sz="4400"/>
              <a:t>Samaritan woman at the well</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whoever drinks the water I give him will never thirst. Indeed, the water I give him will become in him a spring of water welling up to eternal life."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4:14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lvl="0">
              <a:defRPr/>
            </a:pPr>
            <a:r>
              <a:rPr lang="en-US" altLang="ko-KR" sz="2800">
                <a:solidFill>
                  <a:schemeClr val="tx1">
                    <a:lumMod val="65000"/>
                    <a:lumOff val="35000"/>
                  </a:schemeClr>
                </a:solidFill>
              </a:rPr>
              <a:t>As Jesus passed through the land of Samaria, he met a woman at the well and said. “Please give me some water.”</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lvl="0">
              <a:defRPr/>
            </a:pPr>
            <a:r>
              <a:rPr lang="en-US" altLang="ko-KR" sz="2600">
                <a:solidFill>
                  <a:schemeClr val="tx1">
                    <a:lumMod val="65000"/>
                    <a:lumOff val="35000"/>
                  </a:schemeClr>
                </a:solidFill>
              </a:rPr>
              <a:t>The woman was amazing. Because the Jews are not talking to the Samaritans. “If you knew who I am, you would have asked me for water.” Jesus said</a:t>
            </a:r>
            <a:endParaRPr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lvl="0">
              <a:defRPr/>
            </a:pPr>
            <a:r>
              <a:rPr lang="en-US" altLang="ko-KR" sz="2600">
                <a:solidFill>
                  <a:schemeClr val="tx1">
                    <a:lumMod val="65000"/>
                    <a:lumOff val="35000"/>
                  </a:schemeClr>
                </a:solidFill>
              </a:rPr>
              <a:t>“Because the water I give is the water of life that is never thirsty again.” The woman became curious about Jesus. “Who are you, can you give me that water?”</a:t>
            </a:r>
            <a:r>
              <a:rPr lang="ko-KR" altLang="en-US" sz="2600">
                <a:solidFill>
                  <a:schemeClr val="tx1">
                    <a:lumMod val="65000"/>
                    <a:lumOff val="35000"/>
                  </a:schemeClr>
                </a:solidFill>
              </a:rPr>
              <a:t> </a:t>
            </a:r>
            <a:endParaRPr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lvl="0">
              <a:defRPr/>
            </a:pPr>
            <a:r>
              <a:rPr lang="en-US" altLang="ko-KR" sz="2800">
                <a:solidFill>
                  <a:schemeClr val="tx1">
                    <a:lumMod val="65000"/>
                    <a:lumOff val="35000"/>
                  </a:schemeClr>
                </a:solidFill>
              </a:rPr>
              <a:t>“I am the Christ and the Son of God,” Jesus replied. She was startled at this.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lvl="0">
              <a:defRPr/>
            </a:pPr>
            <a:r>
              <a:rPr lang="en-US" altLang="ko-KR" sz="2600">
                <a:solidFill>
                  <a:schemeClr val="tx1">
                    <a:lumMod val="65000"/>
                    <a:lumOff val="35000"/>
                  </a:schemeClr>
                </a:solidFill>
              </a:rPr>
              <a:t>She left her water jar and went back to the town and said to the people about Jesus. Many people came to meet Jesus and believed in Him as their Savior.</a:t>
            </a:r>
            <a:endParaRPr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lvl="0">
              <a:defRPr/>
            </a:pPr>
            <a:r>
              <a:rPr altLang="ko-KR" lang="en-US" sz="3200">
                <a:solidFill>
                  <a:schemeClr val="tx1">
                    <a:lumMod val="65000"/>
                    <a:lumOff val="35000"/>
                  </a:schemeClr>
                </a:solidFill>
              </a:rPr>
              <a:t>As soon as the Samaritan woman met Jesus, she left the water jar and went back to the village to deliver the good news of salvation to the villagers.</a:t>
            </a:r>
            <a:r>
              <a:rPr altLang="en-US" lang="ko-KR" sz="3200">
                <a:solidFill>
                  <a:schemeClr val="tx1">
                    <a:lumMod val="65000"/>
                    <a:lumOff val="35000"/>
                  </a:schemeClr>
                </a:solidFill>
              </a:rPr>
              <a:t> </a:t>
            </a:r>
            <a:r>
              <a:rPr altLang="ko-KR" lang="en-US" sz="3200">
                <a:solidFill>
                  <a:schemeClr val="tx1">
                    <a:lumMod val="65000"/>
                    <a:lumOff val="35000"/>
                  </a:schemeClr>
                </a:solidFill>
              </a:rPr>
              <a:t>Eventually, many people were saved by hearing and believing the gospel she preached.</a:t>
            </a:r>
            <a:r>
              <a:rPr altLang="en-US" lang="ko-KR" sz="3200">
                <a:solidFill>
                  <a:schemeClr val="tx1">
                    <a:lumMod val="65000"/>
                    <a:lumOff val="35000"/>
                  </a:schemeClr>
                </a:solidFill>
              </a:rPr>
              <a:t> </a:t>
            </a:r>
            <a:endParaRPr altLang="en-US" lang="ko-KR" sz="3200">
              <a:solidFill>
                <a:schemeClr val="tx1">
                  <a:lumMod val="65000"/>
                  <a:lumOff val="35000"/>
                </a:schemeClr>
              </a:solidFill>
            </a:endParaRPr>
          </a:p>
          <a:p>
            <a:pPr lvl="0">
              <a:defRPr/>
            </a:pPr>
            <a:r>
              <a:rPr altLang="ko-KR" lang="en-US" sz="3200">
                <a:solidFill>
                  <a:schemeClr val="tx1">
                    <a:lumMod val="65000"/>
                    <a:lumOff val="35000"/>
                  </a:schemeClr>
                </a:solidFill>
              </a:rPr>
              <a:t>Have you met Jesus? Are you telling others about Jesus? How about introducing Jesus to others like a Samaritan woman?</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gives us the water of life to never thirst for our souls.</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Where did Jesus meet a Samaritan woman?</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in the palace</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on the town</a:t>
            </a:r>
            <a:r>
              <a:rPr altLang="en-US" lang="ko-KR" sz="2800">
                <a:solidFill>
                  <a:schemeClr val="tx1">
                    <a:lumMod val="65000"/>
                    <a:lumOff val="35000"/>
                  </a:schemeClr>
                </a:solidFill>
              </a:rPr>
              <a:t> </a:t>
            </a:r>
            <a:r>
              <a:rPr altLang="ko-KR" lang="en-US" sz="2800">
                <a:solidFill>
                  <a:schemeClr val="tx1">
                    <a:lumMod val="65000"/>
                    <a:lumOff val="35000"/>
                  </a:schemeClr>
                </a:solidFill>
              </a:rPr>
              <a:t>street</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at the market</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at the well</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at the well</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algn="ctr"/>
            <a:r>
              <a:rPr altLang="ko-KR" dirty="0" lang="en-US" sz="4000">
                <a:solidFill>
                  <a:srgbClr val="FF0000"/>
                </a:solidFill>
              </a:rPr>
              <a:t>Today’s Word</a:t>
            </a:r>
            <a:endParaRPr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a:rPr altLang="ko-KR" dirty="0" lang="en-US" sz="3600">
                <a:solidFill>
                  <a:schemeClr val="tx1">
                    <a:lumMod val="65000"/>
                    <a:lumOff val="35000"/>
                  </a:schemeClr>
                </a:solidFill>
              </a:rPr>
              <a:t>You will be with child and give birth to a son, and you are to give him the name Jesus. </a:t>
            </a:r>
            <a:endParaRPr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algn="r"/>
            <a:r>
              <a:rPr altLang="ko-KR" dirty="0" lang="en-US" sz="2800">
                <a:solidFill>
                  <a:schemeClr val="tx1">
                    <a:lumMod val="65000"/>
                    <a:lumOff val="35000"/>
                  </a:schemeClr>
                </a:solidFill>
              </a:rPr>
              <a:t>Luke</a:t>
            </a:r>
            <a:r>
              <a:rPr altLang="en-US" dirty="0" lang="ko-KR" sz="2800">
                <a:solidFill>
                  <a:schemeClr val="tx1">
                    <a:lumMod val="65000"/>
                    <a:lumOff val="35000"/>
                  </a:schemeClr>
                </a:solidFill>
              </a:rPr>
              <a:t> </a:t>
            </a:r>
            <a:r>
              <a:rPr altLang="ko-KR" dirty="0" lang="en-US" sz="2800">
                <a:solidFill>
                  <a:schemeClr val="tx1">
                    <a:lumMod val="65000"/>
                    <a:lumOff val="35000"/>
                  </a:schemeClr>
                </a:solidFill>
              </a:rPr>
              <a:t>1:31</a:t>
            </a:r>
            <a:endParaRPr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whoever drinks the water I give him will never thirst. Indeed, the water I give him will become in him a spring of water welling up to eternal life."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4:14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55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algn="ctr">
              <a:defRPr/>
            </a:pPr>
            <a:r>
              <a:rPr lang="en-US" altLang="ko-KR" sz="4400"/>
              <a:t>Throw your net into deep water</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lvl="0">
              <a:defRPr/>
            </a:pPr>
            <a:r>
              <a:rPr altLang="ko-KR" lang="en-US" sz="3600">
                <a:solidFill>
                  <a:schemeClr val="tx1">
                    <a:lumMod val="65000"/>
                    <a:lumOff val="35000"/>
                  </a:schemeClr>
                </a:solidFill>
              </a:rPr>
              <a:t>Then Jesus said to Simon, "Don't be afraid; from now on you will catch men."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5:10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who went on Peter's boat and delivered the word, said to Peter. "Now go to deep water and throw a net to catch the fish."</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lvl="0">
              <a:defRPr/>
            </a:pPr>
            <a:r>
              <a:rPr lang="en-US" altLang="ko-KR" sz="3200">
                <a:solidFill>
                  <a:schemeClr val="tx1">
                    <a:lumMod val="65000"/>
                    <a:lumOff val="35000"/>
                  </a:schemeClr>
                </a:solidFill>
              </a:rPr>
              <a:t>“Master, we've worked hard all night and haven't caught anything. But because you say so, I will let down the nets."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lvl="0">
              <a:defRPr/>
            </a:pPr>
            <a:r>
              <a:rPr altLang="ko-KR" lang="en-US" sz="3200">
                <a:solidFill>
                  <a:schemeClr val="tx1">
                    <a:lumMod val="65000"/>
                    <a:lumOff val="35000"/>
                  </a:schemeClr>
                </a:solidFill>
              </a:rPr>
              <a:t>When they had done so, they caught such a large number of fish that their nets began to break. Peter was surprised at this. </a:t>
            </a:r>
            <a:endParaRPr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lvl="0">
              <a:defRPr/>
            </a:pPr>
            <a:r>
              <a:rPr altLang="ko-KR" lang="en-US" sz="3000">
                <a:solidFill>
                  <a:schemeClr val="tx1">
                    <a:lumMod val="65000"/>
                    <a:lumOff val="35000"/>
                  </a:schemeClr>
                </a:solidFill>
              </a:rPr>
              <a:t>At that moment, Peter repented knowing that Jesus was the Son of God. "I am a sinner."</a:t>
            </a:r>
            <a:endParaRPr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lvl="0">
              <a:defRPr/>
            </a:pPr>
            <a:r>
              <a:rPr altLang="ko-KR" lang="en-US" sz="3000">
                <a:solidFill>
                  <a:schemeClr val="tx1">
                    <a:lumMod val="65000"/>
                    <a:lumOff val="35000"/>
                  </a:schemeClr>
                </a:solidFill>
              </a:rPr>
              <a:t>Jesus said. “Don't be afraid, from now on you will be a fisherman who takes people.” Peter left everything and became a disciple of Jesus.</a:t>
            </a:r>
            <a:r>
              <a:rPr altLang="en-US" lang="ko-KR" sz="3000">
                <a:solidFill>
                  <a:schemeClr val="tx1">
                    <a:lumMod val="65000"/>
                    <a:lumOff val="35000"/>
                  </a:schemeClr>
                </a:solidFill>
              </a:rPr>
              <a:t> </a:t>
            </a:r>
            <a:endParaRPr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algn="ctr">
              <a:defRPr/>
            </a:pPr>
            <a:r>
              <a:rPr altLang="ko-KR" lang="en-US" sz="3200">
                <a:solidFill>
                  <a:schemeClr val="tx1">
                    <a:lumMod val="65000"/>
                    <a:lumOff val="35000"/>
                  </a:schemeClr>
                </a:solidFill>
              </a:rPr>
              <a:t>Peter, who met Jesus,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repented and obeyed right there.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Is there repentance and obedience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to Jesus in your life?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Peter abandoned everything and followed Jesus. Like Peter, you must be a disciple who knows true repentance and obedience.</a:t>
            </a:r>
            <a:r>
              <a:rPr altLang="en-US" lang="ko-KR" sz="3200">
                <a:solidFill>
                  <a:schemeClr val="tx1">
                    <a:lumMod val="65000"/>
                    <a:lumOff val="35000"/>
                  </a:schemeClr>
                </a:solidFill>
              </a:rPr>
              <a:t> </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one who works miracles that transcend people's experiences and abilities.</a:t>
            </a:r>
            <a:r>
              <a:rPr altLang="en-US" lang="ko-KR" sz="3600">
                <a:solidFill>
                  <a:schemeClr val="tx1">
                    <a:lumMod val="65000"/>
                    <a:lumOff val="35000"/>
                  </a:schemeClr>
                </a:solidFill>
              </a:rPr>
              <a:t> </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46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algn="ctr">
              <a:defRPr/>
            </a:pPr>
            <a:r>
              <a:rPr lang="en-US" altLang="ko-KR" sz="4400"/>
              <a:t>Baby Jesus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was Peter’s job?</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carpenter</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shepard</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fisherman</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farmer</a:t>
            </a:r>
            <a:endParaRPr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fisherman</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lvl="0">
              <a:defRPr/>
            </a:pPr>
            <a:r>
              <a:rPr altLang="ko-KR" lang="en-US" sz="3600">
                <a:solidFill>
                  <a:schemeClr val="tx1">
                    <a:lumMod val="65000"/>
                    <a:lumOff val="35000"/>
                  </a:schemeClr>
                </a:solidFill>
              </a:rPr>
              <a:t>Then Jesus said to Simon, "Don't be afraid; from now on you will catch men."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5:10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lvl="0">
              <a:defRPr/>
            </a:pPr>
            <a:r>
              <a:rPr lang="en-US" altLang="ko-KR" b="1">
                <a:solidFill>
                  <a:schemeClr val="tx1">
                    <a:lumMod val="50000"/>
                    <a:lumOff val="50000"/>
                  </a:schemeClr>
                </a:solidFill>
              </a:rPr>
              <a:t>No. 56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algn="ctr">
              <a:defRPr/>
            </a:pPr>
            <a:r>
              <a:rPr lang="en-US" altLang="ko-KR" sz="4400"/>
              <a:t>Jesus who called the disciples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lvl="0">
              <a:defRPr/>
            </a:pPr>
            <a:r>
              <a:rPr altLang="ko-KR" lang="en-US" sz="3600">
                <a:solidFill>
                  <a:schemeClr val="tx1">
                    <a:lumMod val="65000"/>
                    <a:lumOff val="35000"/>
                  </a:schemeClr>
                </a:solidFill>
              </a:rPr>
              <a:t>Philip found Nathanael and told him, "We have found the one Moses wrote about in the Law, and about whom the prophets also wrote--Jesus of Nazareth, the son of Joseph." </a:t>
            </a:r>
            <a:endParaRPr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a:t>
            </a:r>
            <a:r>
              <a:rPr altLang="en-US" lang="ko-KR" sz="2800">
                <a:solidFill>
                  <a:schemeClr val="tx1">
                    <a:lumMod val="65000"/>
                    <a:lumOff val="35000"/>
                  </a:schemeClr>
                </a:solidFill>
              </a:rPr>
              <a:t> </a:t>
            </a:r>
            <a:r>
              <a:rPr altLang="ko-KR" lang="en-US" sz="2800">
                <a:solidFill>
                  <a:schemeClr val="tx1">
                    <a:lumMod val="65000"/>
                    <a:lumOff val="35000"/>
                  </a:schemeClr>
                </a:solidFill>
              </a:rPr>
              <a:t>45</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Jesus called Peter, Andrew, and their neighbor, Philip, to be a disciple. "Follow me!"</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lvl="0">
              <a:defRPr/>
            </a:pPr>
            <a:r>
              <a:rPr lang="en-US" altLang="ko-KR" sz="3200">
                <a:solidFill>
                  <a:schemeClr val="tx1">
                    <a:lumMod val="65000"/>
                    <a:lumOff val="35000"/>
                  </a:schemeClr>
                </a:solidFill>
              </a:rPr>
              <a:t>Philip introduced Jesus to his friend Nathanael. "The Messiah whom the prophets wrote in the Old Testament appeared."</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lvl="0">
              <a:defRPr/>
            </a:pPr>
            <a:r>
              <a:rPr lang="en-US" altLang="ko-KR" sz="2800">
                <a:solidFill>
                  <a:schemeClr val="tx1">
                    <a:lumMod val="65000"/>
                    <a:lumOff val="35000"/>
                  </a:schemeClr>
                </a:solidFill>
              </a:rPr>
              <a:t>"Nazareth! Can Messiah come from there?" Nathanael asked. "Come and see," said Philip. </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said to Nathanael. “You are a true Israelite, I saw you while you were still under the fig tree before Philip called you.”</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lvl="0">
              <a:defRPr/>
            </a:pPr>
            <a:r>
              <a:rPr lang="en-US" altLang="ko-KR" sz="3000">
                <a:solidFill>
                  <a:schemeClr val="tx1">
                    <a:lumMod val="65000"/>
                    <a:lumOff val="35000"/>
                  </a:schemeClr>
                </a:solidFill>
              </a:rPr>
              <a:t>Nathanael was surprised at this and gave glory to Jesus, “Rabbi, you are the Son of God and the King of Israel.”</a:t>
            </a:r>
            <a:endParaRPr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algn="ctr">
              <a:defRPr/>
            </a:pPr>
            <a:r>
              <a:rPr altLang="ko-KR" lang="en-US" sz="3200">
                <a:solidFill>
                  <a:schemeClr val="tx1">
                    <a:lumMod val="65000"/>
                    <a:lumOff val="35000"/>
                  </a:schemeClr>
                </a:solidFill>
              </a:rPr>
              <a:t>As soon as Nathanael found out that</a:t>
            </a:r>
            <a:r>
              <a:rPr altLang="en-US" lang="ko-KR" sz="3200">
                <a:solidFill>
                  <a:schemeClr val="tx1">
                    <a:lumMod val="65000"/>
                    <a:lumOff val="35000"/>
                  </a:schemeClr>
                </a:solidFill>
              </a:rPr>
              <a:t> </a:t>
            </a:r>
            <a:r>
              <a:rPr altLang="ko-KR" lang="en-US" sz="3200">
                <a:solidFill>
                  <a:schemeClr val="tx1">
                    <a:lumMod val="65000"/>
                    <a:lumOff val="35000"/>
                  </a:schemeClr>
                </a:solidFill>
              </a:rPr>
              <a:t>Jesus is the Messiah, he gave Jesus glory.</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He became a disciple of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have to give glory to Jesus who is our Savior, and live a life of disciple of Jesus and obey Him.</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lvl="0">
              <a:defRPr/>
            </a:pPr>
            <a:r>
              <a:rPr altLang="ko-KR" lang="en-US" sz="3600">
                <a:solidFill>
                  <a:schemeClr val="tx1">
                    <a:lumMod val="65000"/>
                    <a:lumOff val="35000"/>
                  </a:schemeClr>
                </a:solidFill>
              </a:rPr>
              <a:t>Today in the town of David a Savior has been born to you; he is Christ the Lord.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Like</a:t>
            </a:r>
            <a:r>
              <a:rPr altLang="en-US" lang="ko-KR" sz="2800">
                <a:solidFill>
                  <a:schemeClr val="tx1">
                    <a:lumMod val="65000"/>
                    <a:lumOff val="35000"/>
                  </a:schemeClr>
                </a:solidFill>
              </a:rPr>
              <a:t> </a:t>
            </a:r>
            <a:r>
              <a:rPr altLang="ko-KR" lang="en-US" sz="2800">
                <a:solidFill>
                  <a:schemeClr val="tx1">
                    <a:lumMod val="65000"/>
                    <a:lumOff val="35000"/>
                  </a:schemeClr>
                </a:solidFill>
              </a:rPr>
              <a:t>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calls people as disciples to be like Him.</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Who introduced Jesus to Nathanael?</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Peter</a:t>
            </a:r>
            <a:endParaRPr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Philip</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Andrew</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Paul</a:t>
            </a:r>
            <a:endParaRPr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lvl="0">
              <a:defRPr/>
            </a:pPr>
            <a:r>
              <a:rPr altLang="en-US" lang="ko-KR" sz="2800">
                <a:solidFill>
                  <a:srgbClr val="ff0000"/>
                </a:solidFill>
              </a:rPr>
              <a:t>② </a:t>
            </a:r>
            <a:r>
              <a:rPr altLang="ko-KR" lang="en-US" sz="2800">
                <a:solidFill>
                  <a:srgbClr val="ff0000"/>
                </a:solidFill>
              </a:rPr>
              <a:t>Philip</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lvl="0">
              <a:defRPr/>
            </a:pPr>
            <a:r>
              <a:rPr altLang="ko-KR" lang="en-US" sz="3600">
                <a:solidFill>
                  <a:schemeClr val="tx1">
                    <a:lumMod val="65000"/>
                    <a:lumOff val="35000"/>
                  </a:schemeClr>
                </a:solidFill>
              </a:rPr>
              <a:t>Philip found Nathanael and told him, "We have found the one Moses wrote about in the Law, and about whom the prophets also wrote--Jesus of Nazareth, the son of Joseph." </a:t>
            </a:r>
            <a:endParaRPr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a:t>
            </a:r>
            <a:r>
              <a:rPr altLang="en-US" lang="ko-KR" sz="2800">
                <a:solidFill>
                  <a:schemeClr val="tx1">
                    <a:lumMod val="65000"/>
                    <a:lumOff val="35000"/>
                  </a:schemeClr>
                </a:solidFill>
              </a:rPr>
              <a:t> </a:t>
            </a:r>
            <a:r>
              <a:rPr altLang="ko-KR" lang="en-US" sz="2800">
                <a:solidFill>
                  <a:schemeClr val="tx1">
                    <a:lumMod val="65000"/>
                    <a:lumOff val="35000"/>
                  </a:schemeClr>
                </a:solidFill>
              </a:rPr>
              <a:t>45</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57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algn="ctr">
              <a:defRPr/>
            </a:pPr>
            <a:r>
              <a:rPr lang="en-US" altLang="ko-KR" sz="4400"/>
              <a:t>The person who came down through the roof</a:t>
            </a:r>
            <a:endParaRPr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lvl="0">
              <a:defRPr/>
            </a:pPr>
            <a:r>
              <a:rPr altLang="ko-KR" lang="en-US" sz="3600">
                <a:solidFill>
                  <a:schemeClr val="tx1">
                    <a:lumMod val="65000"/>
                    <a:lumOff val="35000"/>
                  </a:schemeClr>
                </a:solidFill>
              </a:rPr>
              <a:t>He got up, took his mat and walked out in full view of them all. This amazed everyone and they praised God, saying, "We have never seen anything like this!"</a:t>
            </a:r>
            <a:endParaRPr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2:12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When people heard about Jesus' healing, people brought their paralytic friend</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lvl="0">
              <a:defRPr/>
            </a:pPr>
            <a:r>
              <a:rPr lang="en-US" altLang="ko-KR" sz="3200">
                <a:solidFill>
                  <a:schemeClr val="tx1">
                    <a:lumMod val="65000"/>
                    <a:lumOff val="35000"/>
                  </a:schemeClr>
                </a:solidFill>
              </a:rPr>
              <a:t>But there were too many people where Jesus was. So they couldn't take their paralytic friend to Jesus through the roof.</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lvl="0">
              <a:defRPr/>
            </a:pPr>
            <a:r>
              <a:rPr lang="en-US" altLang="ko-KR" sz="3200">
                <a:solidFill>
                  <a:schemeClr val="tx1">
                    <a:lumMod val="65000"/>
                    <a:lumOff val="35000"/>
                  </a:schemeClr>
                </a:solidFill>
              </a:rPr>
              <a:t>Eventually, those who brought paralytic friend broke through the roof and sent paralytic friend to Jesus.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Jesus saw their faith and said. "Your sins are forgiven. Get up and go home."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lvl="0">
              <a:defRPr/>
            </a:pPr>
            <a:r>
              <a:rPr lang="en-US" altLang="ko-KR" sz="3000">
                <a:solidFill>
                  <a:schemeClr val="tx1">
                    <a:lumMod val="65000"/>
                    <a:lumOff val="35000"/>
                  </a:schemeClr>
                </a:solidFill>
              </a:rPr>
              <a:t>Surprisingly, the paralytic was healed at the moment. Then he got up and walked and glorified God.</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lvl="0">
              <a:defRPr/>
            </a:pPr>
            <a:r>
              <a:rPr lang="en-US" altLang="ko-KR" sz="2400">
                <a:solidFill>
                  <a:schemeClr val="tx1">
                    <a:lumMod val="65000"/>
                    <a:lumOff val="35000"/>
                  </a:schemeClr>
                </a:solidFill>
              </a:rPr>
              <a:t>When it was time for Mary to have a baby, she had to go to Bethlehem. But because there was no room, she had a baby in a manger..</a:t>
            </a:r>
            <a:r>
              <a:rPr lang="ko-KR" altLang="en-US" sz="2400">
                <a:solidFill>
                  <a:schemeClr val="tx1">
                    <a:lumMod val="65000"/>
                    <a:lumOff val="35000"/>
                  </a:schemeClr>
                </a:solidFill>
              </a:rPr>
              <a:t> </a:t>
            </a:r>
            <a:endParaRPr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algn="ctr">
              <a:defRPr/>
            </a:pPr>
            <a:r>
              <a:rPr altLang="ko-KR" lang="en-US" sz="3200">
                <a:solidFill>
                  <a:schemeClr val="tx1">
                    <a:lumMod val="65000"/>
                    <a:lumOff val="35000"/>
                  </a:schemeClr>
                </a:solidFill>
              </a:rPr>
              <a:t>Paralytic’s friends had difficulties and disabilities, but they could not give up on going to Jesus. Because they had faith in Jesus.</a:t>
            </a:r>
            <a:r>
              <a:rPr altLang="en-US" lang="ko-KR" sz="3200">
                <a:solidFill>
                  <a:schemeClr val="tx1">
                    <a:lumMod val="65000"/>
                    <a:lumOff val="35000"/>
                  </a:schemeClr>
                </a:solidFill>
              </a:rPr>
              <a:t> </a:t>
            </a:r>
            <a:r>
              <a:rPr altLang="ko-KR" lang="en-US" sz="3200">
                <a:solidFill>
                  <a:schemeClr val="tx1">
                    <a:lumMod val="65000"/>
                    <a:lumOff val="35000"/>
                  </a:schemeClr>
                </a:solidFill>
              </a:rPr>
              <a:t>Do we have faith in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When we come to Jesus with faith, we must not give up despite the difficulties and obstacles that block 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In doing so, we will be able to bring glory to God like a paralyzed man.</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does not reject those who come to him. And he gives what is needed to those who come to him.</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did paralytic come to Jesus through?</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window</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gate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wall</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roof</a:t>
            </a:r>
            <a:endParaRPr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roof</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lvl="0">
              <a:defRPr/>
            </a:pPr>
            <a:r>
              <a:rPr altLang="ko-KR" lang="en-US" sz="3600">
                <a:solidFill>
                  <a:schemeClr val="tx1">
                    <a:lumMod val="65000"/>
                    <a:lumOff val="35000"/>
                  </a:schemeClr>
                </a:solidFill>
              </a:rPr>
              <a:t>He got up, took his mat and walked out in full view of them all. This amazed everyone and they praised God, saying, "We have never seen anything like this!"</a:t>
            </a:r>
            <a:endParaRPr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2:12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58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algn="ctr">
              <a:defRPr/>
            </a:pPr>
            <a:r>
              <a:rPr lang="en-US" altLang="ko-KR" sz="4400"/>
              <a:t>Jesus calling Matthew</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lvl="0">
              <a:defRPr/>
            </a:pPr>
            <a:r>
              <a:rPr altLang="ko-KR" lang="en-US" sz="3600">
                <a:solidFill>
                  <a:schemeClr val="tx1">
                    <a:lumMod val="65000"/>
                    <a:lumOff val="35000"/>
                  </a:schemeClr>
                </a:solidFill>
              </a:rPr>
              <a:t>As Jesus went on from there, he saw a man named Matthew sitting at the tax collector's booth. "Follow me," he told him, and Matthew got up and followed him. </a:t>
            </a:r>
            <a:endParaRPr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9:9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lvl="0">
              <a:defRPr/>
            </a:pPr>
            <a:r>
              <a:rPr lang="en-US" altLang="ko-KR" sz="3000">
                <a:solidFill>
                  <a:schemeClr val="tx1">
                    <a:lumMod val="65000"/>
                    <a:lumOff val="35000"/>
                  </a:schemeClr>
                </a:solidFill>
              </a:rPr>
              <a:t>There was a tax collector named Matthew. He was a tax collector on behalf of Rome to the Israelites.</a:t>
            </a:r>
            <a:r>
              <a:rPr lang="ko-KR" altLang="en-US" sz="3000">
                <a:solidFill>
                  <a:schemeClr val="tx1">
                    <a:lumMod val="65000"/>
                    <a:lumOff val="35000"/>
                  </a:schemeClr>
                </a:solidFill>
              </a:rPr>
              <a:t> </a:t>
            </a:r>
            <a:endParaRPr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lvl="0">
              <a:defRPr/>
            </a:pPr>
            <a:r>
              <a:rPr lang="en-US" altLang="ko-KR" sz="3000">
                <a:solidFill>
                  <a:schemeClr val="tx1">
                    <a:lumMod val="65000"/>
                    <a:lumOff val="35000"/>
                  </a:schemeClr>
                </a:solidFill>
              </a:rPr>
              <a:t>Matthew was a tax collector, so he had a lot of money. But the Jews hated the tax collectors working for Rome, the conqueror.</a:t>
            </a:r>
            <a:endParaRPr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lvl="0">
              <a:defRPr/>
            </a:pPr>
            <a:r>
              <a:rPr lang="en-US" altLang="ko-KR" sz="3200">
                <a:solidFill>
                  <a:schemeClr val="tx1">
                    <a:lumMod val="65000"/>
                    <a:lumOff val="35000"/>
                  </a:schemeClr>
                </a:solidFill>
              </a:rPr>
              <a:t>Jesus looked at Matthew sitting at the tax booth and said to him. "Follow me"</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Matthew immediately abandoned everything and followed Jesus. It was because he thanked Jesus for calling him.</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Meanwhile, a voice came from heaven to the shepherds who looked after the sheep in Bethlehem.</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lvl="0">
              <a:defRPr/>
            </a:pPr>
            <a:r>
              <a:rPr lang="en-US" altLang="ko-KR" sz="3000">
                <a:solidFill>
                  <a:schemeClr val="tx1">
                    <a:lumMod val="65000"/>
                    <a:lumOff val="35000"/>
                  </a:schemeClr>
                </a:solidFill>
              </a:rPr>
              <a:t>“Doctor is not needed for the healthy, but the sick.” Matthew became a disciple of Jesus. </a:t>
            </a:r>
            <a:endParaRPr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lvl="0">
              <a:defRPr/>
            </a:pPr>
            <a:r>
              <a:rPr altLang="ko-KR" lang="en-US" sz="3200">
                <a:solidFill>
                  <a:schemeClr val="tx1">
                    <a:lumMod val="65000"/>
                    <a:lumOff val="35000"/>
                  </a:schemeClr>
                </a:solidFill>
              </a:rPr>
              <a:t>Matthew was a tax collector hated by his people. But, Jesus called Matthew and made him disciple.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are also God's people. But we are not enough to be called as disciples of Jesus. </a:t>
            </a:r>
            <a:endParaRPr altLang="ko-KR" lang="en-US" sz="3200">
              <a:solidFill>
                <a:schemeClr val="tx1">
                  <a:lumMod val="65000"/>
                  <a:lumOff val="35000"/>
                </a:schemeClr>
              </a:solidFill>
            </a:endParaRPr>
          </a:p>
          <a:p>
            <a:pPr lvl="0">
              <a:defRPr/>
            </a:pPr>
            <a:r>
              <a:rPr altLang="ko-KR" lang="en-US" sz="3200">
                <a:solidFill>
                  <a:schemeClr val="tx1">
                    <a:lumMod val="65000"/>
                    <a:lumOff val="35000"/>
                  </a:schemeClr>
                </a:solidFill>
              </a:rPr>
              <a:t>However, Jesus calls us to make his disciples. Therefore, we must obey him to be worthy of his calling.</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calls people who are rejected in the world to become God's people.</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was Matthew’s job?</a:t>
            </a:r>
            <a:endParaRPr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tax collector</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fisherman</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carpenter</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priest</a:t>
            </a:r>
            <a:endParaRPr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tax collector</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lvl="0">
              <a:defRPr/>
            </a:pPr>
            <a:r>
              <a:rPr altLang="ko-KR" lang="en-US" sz="3600">
                <a:solidFill>
                  <a:schemeClr val="tx1">
                    <a:lumMod val="65000"/>
                    <a:lumOff val="35000"/>
                  </a:schemeClr>
                </a:solidFill>
              </a:rPr>
              <a:t>As Jesus went on from there, he saw a man named Matthew sitting at the tax collector's booth. "Follow me," he told him, and Matthew got up and followed him. </a:t>
            </a:r>
            <a:endParaRPr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9:9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59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algn="ctr">
              <a:defRPr/>
            </a:pPr>
            <a:r>
              <a:rPr lang="en-US" altLang="ko-KR" sz="4400"/>
              <a:t>Jesus chose the twelve disciples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lvl="0">
              <a:defRPr/>
            </a:pPr>
            <a:r>
              <a:rPr altLang="ko-KR" lang="en-US" sz="3600">
                <a:solidFill>
                  <a:schemeClr val="tx1">
                    <a:lumMod val="65000"/>
                    <a:lumOff val="35000"/>
                  </a:schemeClr>
                </a:solidFill>
              </a:rPr>
              <a:t>One of those days Jesus went out to a mountainside to pray, and spent the night praying to God.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When morning came, he called his disciples to him and chose twelve of them, whom he also designated apostles: </a:t>
            </a:r>
            <a:endParaRPr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6:</a:t>
            </a:r>
            <a:r>
              <a:rPr altLang="en-US" lang="ko-KR" sz="2800">
                <a:solidFill>
                  <a:schemeClr val="tx1">
                    <a:lumMod val="65000"/>
                    <a:lumOff val="35000"/>
                  </a:schemeClr>
                </a:solidFill>
              </a:rPr>
              <a:t> </a:t>
            </a:r>
            <a:r>
              <a:rPr altLang="ko-KR" lang="en-US" sz="2800">
                <a:solidFill>
                  <a:schemeClr val="tx1">
                    <a:lumMod val="65000"/>
                    <a:lumOff val="35000"/>
                  </a:schemeClr>
                </a:solidFill>
              </a:rPr>
              <a:t>12-13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lvl="0">
              <a:defRPr/>
            </a:pPr>
            <a:r>
              <a:rPr lang="en-US" altLang="ko-KR" sz="3000">
                <a:solidFill>
                  <a:schemeClr val="tx1">
                    <a:lumMod val="65000"/>
                    <a:lumOff val="35000"/>
                  </a:schemeClr>
                </a:solidFill>
              </a:rPr>
              <a:t>There were a lot of people who heard and followed Jesus. They went with Jesus and learned from Jesus</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lvl="0">
              <a:defRPr/>
            </a:pPr>
            <a:r>
              <a:rPr lang="en-US" altLang="ko-KR" sz="3200">
                <a:solidFill>
                  <a:schemeClr val="tx1">
                    <a:lumMod val="65000"/>
                    <a:lumOff val="35000"/>
                  </a:schemeClr>
                </a:solidFill>
              </a:rPr>
              <a:t>After praying, Jesus specifically chose twelve of them as close disciples.</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lvl="0">
              <a:defRPr/>
            </a:pPr>
            <a:r>
              <a:rPr lang="en-US" altLang="ko-KR" sz="3000">
                <a:solidFill>
                  <a:schemeClr val="tx1">
                    <a:lumMod val="65000"/>
                    <a:lumOff val="35000"/>
                  </a:schemeClr>
                </a:solidFill>
              </a:rPr>
              <a:t>They were chosen to live with Jesus, to preach the gospel, and to drive out demons.</a:t>
            </a:r>
            <a:endParaRPr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lvl="0">
              <a:defRPr/>
            </a:pPr>
            <a:r>
              <a:rPr lang="en-US" altLang="ko-KR" sz="2800">
                <a:solidFill>
                  <a:schemeClr val="tx1">
                    <a:lumMod val="65000"/>
                    <a:lumOff val="35000"/>
                  </a:schemeClr>
                </a:solidFill>
              </a:rPr>
              <a:t>“Glory to heaven, peace to earth! Rejoice, Jesus is born.” Angels from heaven said</a:t>
            </a:r>
            <a:endParaRPr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lvl="0">
              <a:defRPr/>
            </a:pPr>
            <a:r>
              <a:rPr altLang="ko-KR" lang="en-US" sz="3000">
                <a:solidFill>
                  <a:schemeClr val="tx1">
                    <a:lumMod val="65000"/>
                    <a:lumOff val="35000"/>
                  </a:schemeClr>
                </a:solidFill>
              </a:rPr>
              <a:t>The disciples were a variety of people: some of them were fishermen, a tax collector, a revolutionary, some of them were hot tempered.</a:t>
            </a:r>
            <a:endParaRPr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lvl="0">
              <a:defRPr/>
            </a:pPr>
            <a:r>
              <a:rPr lang="en-US" altLang="ko-KR" sz="3200">
                <a:solidFill>
                  <a:schemeClr val="tx1">
                    <a:lumMod val="65000"/>
                    <a:lumOff val="35000"/>
                  </a:schemeClr>
                </a:solidFill>
              </a:rPr>
              <a:t>But Jesus prayed to God to choose his disciples well, and he chose them well, took good care of them, and taught them well.</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lvl="0">
              <a:defRPr/>
            </a:pPr>
            <a:r>
              <a:rPr altLang="ko-KR" lang="en-US" sz="2800">
                <a:solidFill>
                  <a:schemeClr val="tx1">
                    <a:lumMod val="65000"/>
                    <a:lumOff val="35000"/>
                  </a:schemeClr>
                </a:solidFill>
              </a:rPr>
              <a:t>This is why Jesus chose his disciples: 1) to teach them the word of God, 2) to make them preach the gospel according to what they have learned, and 3) to make them proclaim the power of the kingdom of God. For these reasons, Jesus chose his disciples.</a:t>
            </a:r>
            <a:r>
              <a:rPr altLang="en-US" lang="ko-KR" sz="2800">
                <a:solidFill>
                  <a:schemeClr val="tx1">
                    <a:lumMod val="65000"/>
                    <a:lumOff val="35000"/>
                  </a:schemeClr>
                </a:solidFill>
              </a:rPr>
              <a:t> </a:t>
            </a:r>
            <a:r>
              <a:rPr altLang="ko-KR" lang="en-US" sz="2800">
                <a:solidFill>
                  <a:schemeClr val="tx1">
                    <a:lumMod val="65000"/>
                    <a:lumOff val="35000"/>
                  </a:schemeClr>
                </a:solidFill>
              </a:rPr>
              <a:t>We are also disciples of Jesus.</a:t>
            </a:r>
            <a:endParaRPr altLang="ko-KR" lang="en-US" sz="2800">
              <a:solidFill>
                <a:schemeClr val="tx1">
                  <a:lumMod val="65000"/>
                  <a:lumOff val="35000"/>
                </a:schemeClr>
              </a:solidFill>
            </a:endParaRPr>
          </a:p>
          <a:p>
            <a:pPr lvl="0">
              <a:defRPr/>
            </a:pPr>
            <a:r>
              <a:rPr altLang="ko-KR" lang="en-US" sz="2800">
                <a:solidFill>
                  <a:schemeClr val="tx1">
                    <a:lumMod val="65000"/>
                    <a:lumOff val="35000"/>
                  </a:schemeClr>
                </a:solidFill>
              </a:rPr>
              <a:t>Our work is the same as the work of the twelve disciples of Jesus.</a:t>
            </a:r>
            <a:endParaRPr altLang="ko-KR" lang="en-US" sz="2800">
              <a:solidFill>
                <a:schemeClr val="tx1">
                  <a:lumMod val="65000"/>
                  <a:lumOff val="35000"/>
                </a:schemeClr>
              </a:solidFill>
            </a:endParaRPr>
          </a:p>
          <a:p>
            <a:pPr lvl="0">
              <a:defRPr/>
            </a:pPr>
            <a:r>
              <a:rPr altLang="ko-KR" lang="en-US" sz="2800">
                <a:solidFill>
                  <a:schemeClr val="tx1">
                    <a:lumMod val="65000"/>
                    <a:lumOff val="35000"/>
                  </a:schemeClr>
                </a:solidFill>
              </a:rPr>
              <a:t>Let's live a disciple's life starting tod</a:t>
            </a:r>
            <a:r>
              <a:rPr altLang="ko-KR" lang="en-US" sz="3200">
                <a:solidFill>
                  <a:schemeClr val="tx1">
                    <a:lumMod val="65000"/>
                    <a:lumOff val="35000"/>
                  </a:schemeClr>
                </a:solidFill>
              </a:rPr>
              <a:t>ay.</a:t>
            </a:r>
            <a:r>
              <a:rPr altLang="en-US" lang="ko-KR" sz="3200">
                <a:solidFill>
                  <a:schemeClr val="tx1">
                    <a:lumMod val="65000"/>
                    <a:lumOff val="35000"/>
                  </a:schemeClr>
                </a:solidFill>
              </a:rPr>
              <a:t> </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teaches us the truth of heaven so that we can grow like Jesus' disciples.</a:t>
            </a:r>
            <a:r>
              <a:rPr altLang="en-US" lang="ko-KR" sz="3600">
                <a:solidFill>
                  <a:schemeClr val="tx1">
                    <a:lumMod val="65000"/>
                    <a:lumOff val="35000"/>
                  </a:schemeClr>
                </a:solidFill>
              </a:rPr>
              <a:t> </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How many disciples did Jesus choose as apostles (those who are sent)??</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ten</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eleven</a:t>
            </a:r>
            <a:endParaRPr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twelve</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fourteen</a:t>
            </a:r>
            <a:endParaRPr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twelve</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lvl="0">
              <a:defRPr/>
            </a:pPr>
            <a:r>
              <a:rPr altLang="ko-KR" lang="en-US" sz="3600">
                <a:solidFill>
                  <a:schemeClr val="tx1">
                    <a:lumMod val="65000"/>
                    <a:lumOff val="35000"/>
                  </a:schemeClr>
                </a:solidFill>
              </a:rPr>
              <a:t>One of those days Jesus went out to a mountainside to pray, and spent the night praying to God.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When morning came, he called his disciples to him and chose twelve of them, whom he also designated apostles: </a:t>
            </a:r>
            <a:endParaRPr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6:</a:t>
            </a:r>
            <a:r>
              <a:rPr altLang="en-US" lang="ko-KR" sz="2800">
                <a:solidFill>
                  <a:schemeClr val="tx1">
                    <a:lumMod val="65000"/>
                    <a:lumOff val="35000"/>
                  </a:schemeClr>
                </a:solidFill>
              </a:rPr>
              <a:t> </a:t>
            </a:r>
            <a:r>
              <a:rPr altLang="ko-KR" lang="en-US" sz="2800">
                <a:solidFill>
                  <a:schemeClr val="tx1">
                    <a:lumMod val="65000"/>
                    <a:lumOff val="35000"/>
                  </a:schemeClr>
                </a:solidFill>
              </a:rPr>
              <a:t>12-13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60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algn="ctr">
              <a:defRPr/>
            </a:pPr>
            <a:r>
              <a:rPr lang="en-US" altLang="ko-KR" sz="4400"/>
              <a:t>The Gospel Jesus taught on the mountain.</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lvl="0">
              <a:defRPr/>
            </a:pPr>
            <a:r>
              <a:rPr altLang="ko-KR" lang="en-US" sz="3600">
                <a:solidFill>
                  <a:schemeClr val="tx1">
                    <a:lumMod val="65000"/>
                    <a:lumOff val="35000"/>
                  </a:schemeClr>
                </a:solidFill>
              </a:rPr>
              <a:t>Now when he saw the crowds, he went up on a mountainside and sat down. His disciples came to him,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and he began to teach them saying: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"Blessed are the poor in spirit, for theirs is the kingdom of heaven. </a:t>
            </a:r>
            <a:endParaRPr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5:1-3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lvl="0">
              <a:defRPr/>
            </a:pPr>
            <a:r>
              <a:rPr lang="en-US" altLang="ko-KR" sz="3000">
                <a:solidFill>
                  <a:schemeClr val="tx1">
                    <a:lumMod val="65000"/>
                    <a:lumOff val="35000"/>
                  </a:schemeClr>
                </a:solidFill>
              </a:rPr>
              <a:t>Jesus taught the crowds on the mountain how to live as people of the kingdom of God.</a:t>
            </a:r>
            <a:endParaRPr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lvl="0">
              <a:defRPr/>
            </a:pPr>
            <a:r>
              <a:rPr lang="en-US" altLang="ko-KR" sz="3200">
                <a:solidFill>
                  <a:schemeClr val="tx1">
                    <a:lumMod val="65000"/>
                    <a:lumOff val="35000"/>
                  </a:schemeClr>
                </a:solidFill>
              </a:rPr>
              <a:t>"Blessed are the poor in spirit, for theirs is the kingdom of heaven. </a:t>
            </a:r>
            <a:endParaRPr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lvl="0">
              <a:defRPr/>
            </a:pPr>
            <a:r>
              <a:rPr lang="en-US" altLang="ko-KR" sz="2800">
                <a:solidFill>
                  <a:schemeClr val="tx1">
                    <a:lumMod val="65000"/>
                    <a:lumOff val="35000"/>
                  </a:schemeClr>
                </a:solidFill>
              </a:rPr>
              <a:t>As the angels said, Jesus was born healthy in a manger.</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lvl="0">
              <a:defRPr/>
            </a:pPr>
            <a:r>
              <a:rPr lang="en-US" altLang="ko-KR" sz="2800">
                <a:solidFill>
                  <a:schemeClr val="tx1">
                    <a:lumMod val="65000"/>
                    <a:lumOff val="35000"/>
                  </a:schemeClr>
                </a:solidFill>
              </a:rPr>
              <a:t>You have learned to pay back your teeth with your teeth, but I tell you to give the left cheek to anyone who hits the right cheek. Then you will be children of God!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lvl="0">
              <a:defRPr/>
            </a:pPr>
            <a:r>
              <a:rPr lang="en-US" altLang="ko-KR" sz="2800">
                <a:solidFill>
                  <a:schemeClr val="tx1">
                    <a:lumMod val="65000"/>
                    <a:lumOff val="35000"/>
                  </a:schemeClr>
                </a:solidFill>
              </a:rPr>
              <a:t>Look at the birds in the air. Birds do not do farm work, but God feeds them all. Won't He take care of you more than the birds!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lvl="0">
              <a:defRPr/>
            </a:pPr>
            <a:r>
              <a:rPr lang="en-US" altLang="ko-KR" sz="3000">
                <a:solidFill>
                  <a:schemeClr val="tx1">
                    <a:lumMod val="65000"/>
                    <a:lumOff val="35000"/>
                  </a:schemeClr>
                </a:solidFill>
              </a:rPr>
              <a:t>People were very surprised by Jesus' teaching. Because Jesus had authority unlike ordinary Bible teachers.</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algn="ctr">
              <a:defRPr/>
            </a:pPr>
            <a:r>
              <a:rPr altLang="ko-KR" lang="en-US" sz="3200">
                <a:solidFill>
                  <a:schemeClr val="tx1">
                    <a:lumMod val="65000"/>
                    <a:lumOff val="35000"/>
                  </a:schemeClr>
                </a:solidFill>
              </a:rPr>
              <a:t>Jesus tells 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that the lives of God's people are different from those of the world.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Are there any differences in our lives from those who do not believe in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Let's take a look at ourselves and live a life worthy of the kingdom of God.</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algn="ctr">
              <a:defRPr/>
            </a:pPr>
            <a:r>
              <a:rPr altLang="ko-KR" lang="en-US" sz="3200"/>
              <a:t>Who is Jesus ?</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transforms us to live like the people of the kingdom of God.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can the poor in spirit get?</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money</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food</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honor</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kingdom of God</a:t>
            </a:r>
            <a:endParaRPr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kingdom of God</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lvl="0">
              <a:defRPr/>
            </a:pPr>
            <a:r>
              <a:rPr altLang="ko-KR" lang="en-US" sz="3600">
                <a:solidFill>
                  <a:schemeClr val="tx1">
                    <a:lumMod val="65000"/>
                    <a:lumOff val="35000"/>
                  </a:schemeClr>
                </a:solidFill>
              </a:rPr>
              <a:t>Now when he saw the crowds, he went up on a mountainside and sat down. His disciples came to him,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and he began to teach them saying: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"Blessed are the poor in spirit, for theirs is the kingdom of heaven. </a:t>
            </a:r>
            <a:endParaRPr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5:1-3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61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algn="ctr">
              <a:defRPr/>
            </a:pPr>
            <a:r>
              <a:rPr lang="en-US" altLang="ko-KR" sz="4400"/>
              <a:t>Jesus Calms the Storm</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lvl="0">
              <a:defRPr/>
            </a:pPr>
            <a:r>
              <a:rPr altLang="ko-KR" lang="en-US" sz="3600">
                <a:solidFill>
                  <a:schemeClr val="tx1">
                    <a:lumMod val="65000"/>
                    <a:lumOff val="35000"/>
                  </a:schemeClr>
                </a:solidFill>
              </a:rPr>
              <a:t>He got up, rebuked the wind and said to the waves, "Quiet! Be still!" Then the wind died down and it was completely calm.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4:</a:t>
            </a:r>
            <a:r>
              <a:rPr altLang="en-US" lang="ko-KR" sz="2800">
                <a:solidFill>
                  <a:schemeClr val="tx1">
                    <a:lumMod val="65000"/>
                    <a:lumOff val="35000"/>
                  </a:schemeClr>
                </a:solidFill>
              </a:rPr>
              <a:t> </a:t>
            </a:r>
            <a:r>
              <a:rPr altLang="ko-KR" lang="en-US" sz="2800">
                <a:solidFill>
                  <a:schemeClr val="tx1">
                    <a:lumMod val="65000"/>
                    <a:lumOff val="35000"/>
                  </a:schemeClr>
                </a:solidFill>
              </a:rPr>
              <a:t>39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Jesus and his disciples got on a boat together to cross Lake Galilee.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lvl="0">
              <a:defRPr/>
            </a:pPr>
            <a:r>
              <a:rPr lang="en-US" altLang="ko-KR" sz="2500">
                <a:solidFill>
                  <a:schemeClr val="tx1">
                    <a:lumMod val="65000"/>
                    <a:lumOff val="35000"/>
                  </a:schemeClr>
                </a:solidFill>
              </a:rPr>
              <a:t>Bethlehem shepherds came to see the Son of God who would save people. “Jesus! the Son of God! Thank you for coming to this land!”</a:t>
            </a:r>
            <a:endParaRPr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lvl="0">
              <a:defRPr/>
            </a:pPr>
            <a:r>
              <a:rPr lang="en-US" altLang="ko-KR" sz="3200">
                <a:solidFill>
                  <a:schemeClr val="tx1">
                    <a:lumMod val="65000"/>
                    <a:lumOff val="35000"/>
                  </a:schemeClr>
                </a:solidFill>
              </a:rPr>
              <a:t>While crossing the lake, suddenly a furious wind blew and a terrifying wave came.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The disciples eventually said to Jesus. ‘Teacher, don’t you care if we drown!'</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lvl="0">
              <a:defRPr/>
            </a:pPr>
            <a:r>
              <a:rPr lang="en-US" altLang="ko-KR" sz="2800">
                <a:solidFill>
                  <a:schemeClr val="tx1">
                    <a:lumMod val="65000"/>
                    <a:lumOff val="35000"/>
                  </a:schemeClr>
                </a:solidFill>
              </a:rPr>
              <a:t>Jesus rebuked the wind and said to the waves, “Quiet! Be still!” Then the wind died down and it was completely calm.</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lvl="0">
              <a:defRPr/>
            </a:pPr>
            <a:r>
              <a:rPr lang="en-US" altLang="ko-KR" sz="3200">
                <a:solidFill>
                  <a:schemeClr val="tx1">
                    <a:lumMod val="65000"/>
                    <a:lumOff val="35000"/>
                  </a:schemeClr>
                </a:solidFill>
              </a:rPr>
              <a:t>They were terrified and asked each other, “Who is this? Even the wind and the waves obey him!”</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algn="ctr">
              <a:defRPr/>
            </a:pPr>
            <a:r>
              <a:rPr altLang="ko-KR" lang="en-US" sz="3200">
                <a:solidFill>
                  <a:schemeClr val="tx1">
                    <a:lumMod val="65000"/>
                    <a:lumOff val="35000"/>
                  </a:schemeClr>
                </a:solidFill>
              </a:rPr>
              <a:t>Only God can command the sea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and the wind.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That is why Jesus is the God who creates and rules the world.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 Jesus we believe is not one of many gods, but the only and all-powerful Creator God.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must grow our faith by remembering this fact.</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owner of all things who makes and rules over everything in this world.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What did Jesus command over the sea and the wind?</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be still</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run and play</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wake</a:t>
            </a:r>
            <a:r>
              <a:rPr altLang="en-US" lang="ko-KR" sz="2800">
                <a:solidFill>
                  <a:schemeClr val="tx1">
                    <a:lumMod val="65000"/>
                    <a:lumOff val="35000"/>
                  </a:schemeClr>
                </a:solidFill>
              </a:rPr>
              <a:t> </a:t>
            </a:r>
            <a:r>
              <a:rPr altLang="ko-KR" lang="en-US" sz="2800">
                <a:solidFill>
                  <a:schemeClr val="tx1">
                    <a:lumMod val="65000"/>
                    <a:lumOff val="35000"/>
                  </a:schemeClr>
                </a:solidFill>
              </a:rPr>
              <a:t>up</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open</a:t>
            </a:r>
            <a:r>
              <a:rPr altLang="en-US" lang="ko-KR" sz="2800">
                <a:solidFill>
                  <a:schemeClr val="tx1">
                    <a:lumMod val="65000"/>
                    <a:lumOff val="35000"/>
                  </a:schemeClr>
                </a:solidFill>
              </a:rPr>
              <a:t> </a:t>
            </a:r>
            <a:r>
              <a:rPr altLang="ko-KR" lang="en-US" sz="2800">
                <a:solidFill>
                  <a:schemeClr val="tx1">
                    <a:lumMod val="65000"/>
                    <a:lumOff val="35000"/>
                  </a:schemeClr>
                </a:solidFill>
              </a:rPr>
              <a:t>your</a:t>
            </a:r>
            <a:r>
              <a:rPr altLang="en-US" lang="ko-KR" sz="2800">
                <a:solidFill>
                  <a:schemeClr val="tx1">
                    <a:lumMod val="65000"/>
                    <a:lumOff val="35000"/>
                  </a:schemeClr>
                </a:solidFill>
              </a:rPr>
              <a:t> </a:t>
            </a:r>
            <a:r>
              <a:rPr altLang="ko-KR" lang="en-US" sz="2800">
                <a:solidFill>
                  <a:schemeClr val="tx1">
                    <a:lumMod val="65000"/>
                    <a:lumOff val="35000"/>
                  </a:schemeClr>
                </a:solidFill>
              </a:rPr>
              <a:t>eyes</a:t>
            </a:r>
            <a:endParaRPr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be still</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lvl="0">
              <a:defRPr/>
            </a:pPr>
            <a:r>
              <a:rPr altLang="ko-KR" lang="en-US" sz="3600">
                <a:solidFill>
                  <a:schemeClr val="tx1">
                    <a:lumMod val="65000"/>
                    <a:lumOff val="35000"/>
                  </a:schemeClr>
                </a:solidFill>
              </a:rPr>
              <a:t>He got up, rebuked the wind and said to the waves, "Quiet! Be still!" Then the wind died down and it was completely calm.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4:</a:t>
            </a:r>
            <a:r>
              <a:rPr altLang="en-US" lang="ko-KR" sz="2800">
                <a:solidFill>
                  <a:schemeClr val="tx1">
                    <a:lumMod val="65000"/>
                    <a:lumOff val="35000"/>
                  </a:schemeClr>
                </a:solidFill>
              </a:rPr>
              <a:t> </a:t>
            </a:r>
            <a:r>
              <a:rPr altLang="ko-KR" lang="en-US" sz="2800">
                <a:solidFill>
                  <a:schemeClr val="tx1">
                    <a:lumMod val="65000"/>
                    <a:lumOff val="35000"/>
                  </a:schemeClr>
                </a:solidFill>
              </a:rPr>
              <a:t>39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62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algn="ctr">
              <a:defRPr/>
            </a:pPr>
            <a:r>
              <a:rPr lang="en-US" altLang="ko-KR" sz="4400"/>
              <a:t>Who Touched my Clothes?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lvl="0">
              <a:defRPr/>
            </a:pPr>
            <a:r>
              <a:rPr altLang="ko-KR" lang="en-US" sz="3600">
                <a:solidFill>
                  <a:schemeClr val="tx1">
                    <a:lumMod val="65000"/>
                    <a:lumOff val="35000"/>
                  </a:schemeClr>
                </a:solidFill>
              </a:rPr>
              <a:t>When she heard about Jesus, she came up behind him in the crowd and touched his cloak,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28.because she thought, "If I just touch his clothes, I will be healed." </a:t>
            </a:r>
            <a:endParaRPr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5:</a:t>
            </a:r>
            <a:r>
              <a:rPr altLang="en-US" lang="ko-KR" sz="2800">
                <a:solidFill>
                  <a:schemeClr val="tx1">
                    <a:lumMod val="65000"/>
                    <a:lumOff val="35000"/>
                  </a:schemeClr>
                </a:solidFill>
              </a:rPr>
              <a:t> </a:t>
            </a:r>
            <a:r>
              <a:rPr altLang="ko-KR" lang="en-US" sz="2800">
                <a:solidFill>
                  <a:schemeClr val="tx1">
                    <a:lumMod val="65000"/>
                    <a:lumOff val="35000"/>
                  </a:schemeClr>
                </a:solidFill>
              </a:rPr>
              <a:t>27-28</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algn="ctr">
              <a:defRPr/>
            </a:pPr>
            <a:r>
              <a:rPr altLang="ko-KR" lang="en-US" sz="3200">
                <a:solidFill>
                  <a:schemeClr val="tx1">
                    <a:lumMod val="65000"/>
                    <a:lumOff val="35000"/>
                  </a:schemeClr>
                </a:solidFill>
              </a:rPr>
              <a:t>Jesus, who is the master of everything,</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is the son of God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when Jesus came to this land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he was born in a manger with a humble figure.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who believe in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are children of God.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we have to live humble and low like Jesus.</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altLang="ko-KR" lang="en-US" sz="3200">
                <a:solidFill>
                  <a:schemeClr val="tx1">
                    <a:lumMod val="65000"/>
                    <a:lumOff val="35000"/>
                  </a:schemeClr>
                </a:solidFill>
              </a:rPr>
              <a:t>Many people heard about Jesus, and they followed Jesus.</a:t>
            </a:r>
            <a:endParaRPr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lvl="0">
              <a:defRPr/>
            </a:pPr>
            <a:r>
              <a:rPr lang="en-US" altLang="ko-KR" sz="3200">
                <a:solidFill>
                  <a:schemeClr val="tx1">
                    <a:lumMod val="65000"/>
                    <a:lumOff val="35000"/>
                  </a:schemeClr>
                </a:solidFill>
              </a:rPr>
              <a:t>Then a woman came up behind him and touched the clothes of Jesus to be healed.</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lvl="0">
              <a:defRPr/>
            </a:pPr>
            <a:r>
              <a:rPr lang="en-US" altLang="ko-KR" sz="3200">
                <a:solidFill>
                  <a:schemeClr val="tx1">
                    <a:lumMod val="65000"/>
                    <a:lumOff val="35000"/>
                  </a:schemeClr>
                </a:solidFill>
              </a:rPr>
              <a:t>A woman was suffered by a disease called bleeding for 12 years. She tried many ways to fix it, but it wasn’t fixed and she had spent all she had.</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lvl="0">
              <a:defRPr/>
            </a:pPr>
            <a:r>
              <a:rPr lang="en-US" altLang="ko-KR" sz="2800">
                <a:solidFill>
                  <a:schemeClr val="tx1">
                    <a:lumMod val="65000"/>
                    <a:lumOff val="35000"/>
                  </a:schemeClr>
                </a:solidFill>
              </a:rPr>
              <a:t>‘Who touched my clothes??’ At once Jesus realized that His power had gone out from Him. She came and fell at his feet and told him the whole truth.</a:t>
            </a:r>
            <a:endParaRPr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lvl="0">
              <a:defRPr/>
            </a:pPr>
            <a:r>
              <a:rPr altLang="ko-KR" lang="en-US" sz="3200">
                <a:solidFill>
                  <a:schemeClr val="tx1">
                    <a:lumMod val="65000"/>
                    <a:lumOff val="35000"/>
                  </a:schemeClr>
                </a:solidFill>
              </a:rPr>
              <a:t>Jesus said to her, ‘Daughter, your faith has healed you. Go in peace.’ </a:t>
            </a:r>
            <a:endParaRPr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algn="ctr">
              <a:defRPr/>
            </a:pPr>
            <a:r>
              <a:rPr altLang="ko-KR" lang="en-US" sz="3200">
                <a:solidFill>
                  <a:schemeClr val="tx1">
                    <a:lumMod val="65000"/>
                    <a:lumOff val="35000"/>
                  </a:schemeClr>
                </a:solidFill>
              </a:rPr>
              <a:t>The woman who had been suffering from bleeding for 12 years went to Jesus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with faith.</a:t>
            </a:r>
            <a:r>
              <a:rPr altLang="en-US" lang="ko-KR" sz="3200">
                <a:solidFill>
                  <a:schemeClr val="tx1">
                    <a:lumMod val="65000"/>
                    <a:lumOff val="35000"/>
                  </a:schemeClr>
                </a:solidFill>
              </a:rPr>
              <a:t> </a:t>
            </a:r>
            <a:r>
              <a:rPr altLang="ko-KR" lang="en-US" sz="3200">
                <a:solidFill>
                  <a:schemeClr val="tx1">
                    <a:lumMod val="65000"/>
                    <a:lumOff val="35000"/>
                  </a:schemeClr>
                </a:solidFill>
              </a:rPr>
              <a:t>Jesus healed the woman and praised her faith in front of the people.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God still sees our faith.</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When we meet difficult things,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let us come to God with faith.</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algn="ctr">
              <a:defRPr/>
            </a:pPr>
            <a:r>
              <a:rPr altLang="ko-KR" lang="en-US" sz="3200"/>
              <a:t>Who is Jesus ?</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knows our pains and difficulties and solves them.</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What did the woman who had been ill for 12 years touch with Jesus?</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hair</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hand</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feet</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clothes</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clothes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lvl="0">
              <a:defRPr/>
            </a:pPr>
            <a:r>
              <a:rPr altLang="ko-KR" lang="en-US" sz="3600">
                <a:solidFill>
                  <a:schemeClr val="tx1">
                    <a:lumMod val="65000"/>
                    <a:lumOff val="35000"/>
                  </a:schemeClr>
                </a:solidFill>
              </a:rPr>
              <a:t>When she heard about Jesus, she came up behind him in the crowd and touched his cloak,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because she thought, "If I just touch his clothes, I will be healed." </a:t>
            </a:r>
            <a:endParaRPr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5:</a:t>
            </a:r>
            <a:r>
              <a:rPr altLang="en-US" lang="ko-KR" sz="2800">
                <a:solidFill>
                  <a:schemeClr val="tx1">
                    <a:lumMod val="65000"/>
                    <a:lumOff val="35000"/>
                  </a:schemeClr>
                </a:solidFill>
              </a:rPr>
              <a:t> </a:t>
            </a:r>
            <a:r>
              <a:rPr altLang="ko-KR" lang="en-US" sz="2800">
                <a:solidFill>
                  <a:schemeClr val="tx1">
                    <a:lumMod val="65000"/>
                    <a:lumOff val="35000"/>
                  </a:schemeClr>
                </a:solidFill>
              </a:rPr>
              <a:t>27-28</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lvl="0">
              <a:defRPr/>
            </a:pPr>
            <a:r>
              <a:rPr lang="en-US" altLang="ko-KR" b="1">
                <a:solidFill>
                  <a:schemeClr val="tx1">
                    <a:lumMod val="50000"/>
                    <a:lumOff val="50000"/>
                  </a:schemeClr>
                </a:solidFill>
              </a:rPr>
              <a:t>No. 63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algn="ctr">
              <a:defRPr/>
            </a:pPr>
            <a:r>
              <a:rPr lang="en-US" altLang="ko-KR" sz="4400"/>
              <a:t>Talitha koum! </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algn="ctr"/>
            <a:r>
              <a:rPr altLang="ko-KR" dirty="0" lang="en-US" sz="4000">
                <a:solidFill>
                  <a:srgbClr val="FF0000"/>
                </a:solidFill>
              </a:rPr>
              <a:t>Today’s Word</a:t>
            </a:r>
            <a:endParaRPr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a:rPr altLang="ko-KR" dirty="0" lang="en-US" sz="3600">
                <a:solidFill>
                  <a:schemeClr val="tx1">
                    <a:lumMod val="65000"/>
                    <a:lumOff val="35000"/>
                  </a:schemeClr>
                </a:solidFill>
              </a:rPr>
              <a:t>You will be with child and give birth to a son, and you are to give him the name Jesus. </a:t>
            </a:r>
            <a:endParaRPr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algn="r"/>
            <a:r>
              <a:rPr altLang="ko-KR" dirty="0" lang="en-US" sz="2800">
                <a:solidFill>
                  <a:schemeClr val="tx1">
                    <a:lumMod val="65000"/>
                    <a:lumOff val="35000"/>
                  </a:schemeClr>
                </a:solidFill>
              </a:rPr>
              <a:t>Luke</a:t>
            </a:r>
            <a:r>
              <a:rPr altLang="en-US" dirty="0" lang="ko-KR" sz="2800">
                <a:solidFill>
                  <a:schemeClr val="tx1">
                    <a:lumMod val="65000"/>
                    <a:lumOff val="35000"/>
                  </a:schemeClr>
                </a:solidFill>
              </a:rPr>
              <a:t> </a:t>
            </a:r>
            <a:r>
              <a:rPr altLang="ko-KR" dirty="0" lang="en-US" sz="2800">
                <a:solidFill>
                  <a:schemeClr val="tx1">
                    <a:lumMod val="65000"/>
                    <a:lumOff val="35000"/>
                  </a:schemeClr>
                </a:solidFill>
              </a:rPr>
              <a:t>1:31</a:t>
            </a:r>
            <a:endParaRPr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came to the earth in humility and lowness, but He is our true King.</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lvl="0">
              <a:defRPr/>
            </a:pPr>
            <a:r>
              <a:rPr altLang="ko-KR" lang="en-US" sz="3600">
                <a:solidFill>
                  <a:schemeClr val="tx1">
                    <a:lumMod val="65000"/>
                    <a:lumOff val="35000"/>
                  </a:schemeClr>
                </a:solidFill>
              </a:rPr>
              <a:t>He took her by the hand and said to her, "Talitha koum!" (which means, "Little girl, I say to you, get up!" ).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5:</a:t>
            </a:r>
            <a:r>
              <a:rPr altLang="en-US" lang="ko-KR" sz="2800">
                <a:solidFill>
                  <a:schemeClr val="tx1">
                    <a:lumMod val="65000"/>
                    <a:lumOff val="35000"/>
                  </a:schemeClr>
                </a:solidFill>
              </a:rPr>
              <a:t> </a:t>
            </a:r>
            <a:r>
              <a:rPr altLang="ko-KR" lang="en-US" sz="2800">
                <a:solidFill>
                  <a:schemeClr val="tx1">
                    <a:lumMod val="65000"/>
                    <a:lumOff val="35000"/>
                  </a:schemeClr>
                </a:solidFill>
              </a:rPr>
              <a:t>41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lvl="0">
              <a:defRPr/>
            </a:pPr>
            <a:r>
              <a:rPr lang="en-US" altLang="ko-KR" sz="3200">
                <a:solidFill>
                  <a:schemeClr val="tx1">
                    <a:lumMod val="65000"/>
                    <a:lumOff val="35000"/>
                  </a:schemeClr>
                </a:solidFill>
              </a:rPr>
              <a:t>A man named Jairus, the synagogue ruler, came to Jesus and said; “My daughter is dying. Help me.”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lvl="0">
              <a:defRPr/>
            </a:pPr>
            <a:r>
              <a:rPr lang="en-US" altLang="ko-KR" sz="3200">
                <a:solidFill>
                  <a:schemeClr val="tx1">
                    <a:lumMod val="65000"/>
                    <a:lumOff val="35000"/>
                  </a:schemeClr>
                </a:solidFill>
              </a:rPr>
              <a:t>On the way home with Jesus, a man ran and told that his daughter had already died.</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lvl="0">
              <a:defRPr/>
            </a:pPr>
            <a:r>
              <a:rPr lang="en-US" altLang="ko-KR" sz="3200">
                <a:solidFill>
                  <a:schemeClr val="tx1">
                    <a:lumMod val="65000"/>
                    <a:lumOff val="35000"/>
                  </a:schemeClr>
                </a:solidFill>
              </a:rPr>
              <a:t>Upon arriving home, Jairus’ daughter was already dead, and people were crying.</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lvl="0">
              <a:defRPr/>
            </a:pPr>
            <a:r>
              <a:rPr lang="en-US" altLang="ko-KR" sz="3200">
                <a:solidFill>
                  <a:schemeClr val="tx1">
                    <a:lumMod val="65000"/>
                    <a:lumOff val="35000"/>
                  </a:schemeClr>
                </a:solidFill>
              </a:rPr>
              <a:t>Jesus went in and said to them, “The child is not dead but asleep.”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lvl="0">
              <a:defRPr/>
            </a:pPr>
            <a:r>
              <a:rPr lang="en-US" altLang="ko-KR" sz="2800">
                <a:solidFill>
                  <a:schemeClr val="tx1">
                    <a:lumMod val="65000"/>
                    <a:lumOff val="35000"/>
                  </a:schemeClr>
                </a:solidFill>
              </a:rPr>
              <a:t>‘He took her by the hand and said to her, "Talitha koum!" (which means, "Little girl, I say to you, get up!" ). Immediately the girl stood up and walked around.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algn="ctr">
              <a:defRPr/>
            </a:pPr>
            <a:r>
              <a:rPr altLang="ko-KR" lang="en-US" sz="3200">
                <a:solidFill>
                  <a:schemeClr val="tx1">
                    <a:lumMod val="65000"/>
                    <a:lumOff val="35000"/>
                  </a:schemeClr>
                </a:solidFill>
              </a:rPr>
              <a:t>Jesus is the one who rules death.</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Death is the most fearful thing to people, but Jesus conquered it.</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will die someday sooner or later.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you don't have to be afraid of death.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It is because that Jesus is the one who rules the death.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And we believe in Jesus who conquered the death.</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gives life and the One who rules life at the same time.</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does “Talitha koum!” mean?</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indent="-514350" marL="514350">
              <a:buAutoNum type="circleNumDbPlain"/>
              <a:defRPr/>
            </a:pPr>
            <a:r>
              <a:rPr altLang="ko-KR" lang="en-US" sz="2800">
                <a:solidFill>
                  <a:schemeClr val="tx1">
                    <a:lumMod val="65000"/>
                    <a:lumOff val="35000"/>
                  </a:schemeClr>
                </a:solidFill>
              </a:rPr>
              <a:t>Little girl, have breakfast!</a:t>
            </a:r>
            <a:endParaRPr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Little girl, go to bed!</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Little girl, get up!</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Little girl, sing a song!</a:t>
            </a:r>
            <a:endParaRPr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Little girl, get up!</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lvl="0">
              <a:defRPr/>
            </a:pPr>
            <a:r>
              <a:rPr altLang="ko-KR" lang="en-US" sz="3600">
                <a:solidFill>
                  <a:schemeClr val="tx1">
                    <a:lumMod val="65000"/>
                    <a:lumOff val="35000"/>
                  </a:schemeClr>
                </a:solidFill>
              </a:rPr>
              <a:t>He took her by the hand and said to her, "Talitha koum!" (which means, "Little girl, I say to you, get up!" ).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5:</a:t>
            </a:r>
            <a:r>
              <a:rPr altLang="en-US" lang="ko-KR" sz="2800">
                <a:solidFill>
                  <a:schemeClr val="tx1">
                    <a:lumMod val="65000"/>
                    <a:lumOff val="35000"/>
                  </a:schemeClr>
                </a:solidFill>
              </a:rPr>
              <a:t> </a:t>
            </a:r>
            <a:r>
              <a:rPr altLang="ko-KR" lang="en-US" sz="2800">
                <a:solidFill>
                  <a:schemeClr val="tx1">
                    <a:lumMod val="65000"/>
                    <a:lumOff val="35000"/>
                  </a:schemeClr>
                </a:solidFill>
              </a:rPr>
              <a:t>41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Quiz</a:t>
            </a:r>
            <a:r>
              <a:rPr altLang="en-US" lang="ko-KR" sz="4000">
                <a:solidFill>
                  <a:srgbClr val="ff0000"/>
                </a:solidFill>
              </a:rPr>
              <a:t> </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Where was Jesus born?</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is</a:t>
            </a:r>
            <a:r>
              <a:rPr altLang="en-US" lang="ko-KR" sz="2800">
                <a:solidFill>
                  <a:schemeClr val="tx1">
                    <a:lumMod val="65000"/>
                    <a:lumOff val="35000"/>
                  </a:schemeClr>
                </a:solidFill>
              </a:rPr>
              <a:t> </a:t>
            </a:r>
            <a:r>
              <a:rPr altLang="ko-KR" lang="en-US" sz="2800">
                <a:solidFill>
                  <a:schemeClr val="tx1">
                    <a:lumMod val="65000"/>
                    <a:lumOff val="35000"/>
                  </a:schemeClr>
                </a:solidFill>
              </a:rPr>
              <a:t>house</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palace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in a manger</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luxury hotel</a:t>
            </a:r>
            <a:endParaRPr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in a manger</a:t>
            </a:r>
            <a:endParaRPr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64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algn="ctr">
              <a:defRPr/>
            </a:pPr>
            <a:r>
              <a:rPr lang="en-US" altLang="ko-KR" sz="4400"/>
              <a:t>A sick man at the Bethesda</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lvl="0">
              <a:defRPr/>
            </a:pPr>
            <a:r>
              <a:rPr lang="en-US" altLang="ko-KR" sz="3600">
                <a:solidFill>
                  <a:schemeClr val="tx1">
                    <a:lumMod val="65000"/>
                    <a:lumOff val="35000"/>
                  </a:schemeClr>
                </a:solidFill>
              </a:rPr>
              <a:t>Then Jesus said to him, "Get up! Pick up your mat and walk." </a:t>
            </a:r>
            <a:endParaRPr lang="en-US" altLang="ko-KR" sz="3600">
              <a:solidFill>
                <a:schemeClr val="tx1">
                  <a:lumMod val="65000"/>
                  <a:lumOff val="35000"/>
                </a:schemeClr>
              </a:solidFill>
            </a:endParaRPr>
          </a:p>
          <a:p>
            <a:pPr lvl="0">
              <a:defRPr/>
            </a:pPr>
            <a:r>
              <a:rPr lang="en-US" altLang="ko-KR" sz="3600">
                <a:solidFill>
                  <a:schemeClr val="tx1">
                    <a:lumMod val="65000"/>
                    <a:lumOff val="35000"/>
                  </a:schemeClr>
                </a:solidFill>
              </a:rPr>
              <a:t>At once the man was cured; he picked up his mat and walked. The day on which this took place was a Sabbath, </a:t>
            </a:r>
            <a:endParaRPr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 5:</a:t>
            </a:r>
            <a:r>
              <a:rPr lang="ko-KR" altLang="en-US" sz="2800">
                <a:solidFill>
                  <a:schemeClr val="tx1">
                    <a:lumMod val="65000"/>
                    <a:lumOff val="35000"/>
                  </a:schemeClr>
                </a:solidFill>
              </a:rPr>
              <a:t> </a:t>
            </a:r>
            <a:r>
              <a:rPr lang="en-US" altLang="ko-KR" sz="2800">
                <a:solidFill>
                  <a:schemeClr val="tx1">
                    <a:lumMod val="65000"/>
                    <a:lumOff val="35000"/>
                  </a:schemeClr>
                </a:solidFill>
              </a:rPr>
              <a:t>8-9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lvl="0">
              <a:defRPr/>
            </a:pPr>
            <a:r>
              <a:rPr lang="en-US" altLang="ko-KR" sz="3200">
                <a:solidFill>
                  <a:schemeClr val="tx1">
                    <a:lumMod val="65000"/>
                    <a:lumOff val="35000"/>
                  </a:schemeClr>
                </a:solidFill>
              </a:rPr>
              <a:t>There was a pool called Bethesda in Jerusalem. A great number of sick people gathered there waiting for the moving of the waters.</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lvl="0">
              <a:defRPr/>
            </a:pPr>
            <a:r>
              <a:rPr lang="en-US" altLang="ko-KR" sz="2800">
                <a:solidFill>
                  <a:schemeClr val="tx1">
                    <a:lumMod val="65000"/>
                    <a:lumOff val="35000"/>
                  </a:schemeClr>
                </a:solidFill>
              </a:rPr>
              <a:t>For an angel of the Lord went down at certain seasons into the pool and stirred up the water; whoever then first, after the stirring up of the water, stepped in was made well from whatever disease he had.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lvl="0">
              <a:defRPr/>
            </a:pPr>
            <a:r>
              <a:rPr lang="en-US" altLang="ko-KR" sz="2800">
                <a:solidFill>
                  <a:schemeClr val="tx1">
                    <a:lumMod val="65000"/>
                    <a:lumOff val="35000"/>
                  </a:schemeClr>
                </a:solidFill>
              </a:rPr>
              <a:t>There was a man who could not walk. When Jesus saw him and asked the man who was there for thirty-eight years. “Do you want to get well?”</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lvl="0">
              <a:defRPr/>
            </a:pPr>
            <a:r>
              <a:rPr lang="en-US" altLang="ko-KR" sz="2800">
                <a:solidFill>
                  <a:schemeClr val="tx1">
                    <a:lumMod val="65000"/>
                    <a:lumOff val="35000"/>
                  </a:schemeClr>
                </a:solidFill>
              </a:rPr>
              <a:t>“Sir, I have no one to help me into the pool when the water is stirred. Help me, please!” Then Jesus said to him, “Get up! Pick up your mat and walk.”</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lvl="0">
              <a:defRPr/>
            </a:pPr>
            <a:r>
              <a:rPr lang="en-US" altLang="ko-KR" sz="3200">
                <a:solidFill>
                  <a:schemeClr val="tx1">
                    <a:lumMod val="65000"/>
                    <a:lumOff val="35000"/>
                  </a:schemeClr>
                </a:solidFill>
              </a:rPr>
              <a:t>As Jesus said he picked up his mat and walked. At once the sick man who had been in sickness for 38 years was cured.</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algn="ctr">
              <a:defRPr/>
            </a:pPr>
            <a:r>
              <a:rPr lang="en-US" altLang="ko-KR" sz="3600">
                <a:solidFill>
                  <a:schemeClr val="tx1">
                    <a:lumMod val="65000"/>
                    <a:lumOff val="35000"/>
                  </a:schemeClr>
                </a:solidFill>
              </a:rPr>
              <a:t>The most necessary thing for the sick at the pool of Bethesda was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to be cured.</a:t>
            </a:r>
            <a:r>
              <a:rPr lang="ko-KR" altLang="en-US" sz="3600">
                <a:solidFill>
                  <a:schemeClr val="tx1">
                    <a:lumMod val="65000"/>
                    <a:lumOff val="35000"/>
                  </a:schemeClr>
                </a:solidFill>
              </a:rPr>
              <a:t> </a:t>
            </a:r>
            <a:endParaRPr lang="ko-KR" altLang="en-US" sz="3600">
              <a:solidFill>
                <a:schemeClr val="tx1">
                  <a:lumMod val="65000"/>
                  <a:lumOff val="35000"/>
                </a:schemeClr>
              </a:solidFill>
            </a:endParaRPr>
          </a:p>
          <a:p>
            <a:pPr algn="ctr">
              <a:defRPr/>
            </a:pPr>
            <a:r>
              <a:rPr lang="en-US" altLang="ko-KR" sz="3600">
                <a:solidFill>
                  <a:schemeClr val="tx1">
                    <a:lumMod val="65000"/>
                    <a:lumOff val="35000"/>
                  </a:schemeClr>
                </a:solidFill>
              </a:rPr>
              <a:t>Jesus knows what we need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better than we do.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Jesus is the One who gives us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what we need.</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heals all sicknesses and has the power to rule over everything.</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What did the sick man ask Jesus to do?</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Heal my disease, please!</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Save me, please!</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Give me some food, please!</a:t>
            </a:r>
            <a:endParaRPr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Help me to go down into the pool when water stirs up, please!</a:t>
            </a:r>
            <a:endParaRPr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Help me to go down into the pool when water stirs up, please!</a:t>
            </a:r>
            <a:endParaRPr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lvl="0">
              <a:defRPr/>
            </a:pPr>
            <a:r>
              <a:rPr altLang="ko-KR" lang="en-US" sz="3600">
                <a:solidFill>
                  <a:schemeClr val="tx1">
                    <a:lumMod val="65000"/>
                    <a:lumOff val="35000"/>
                  </a:schemeClr>
                </a:solidFill>
              </a:rPr>
              <a:t>Today in the town of David a Savior has been born to you; he is Christ the Lord.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Like</a:t>
            </a:r>
            <a:r>
              <a:rPr altLang="en-US" lang="ko-KR" sz="2800">
                <a:solidFill>
                  <a:schemeClr val="tx1">
                    <a:lumMod val="65000"/>
                    <a:lumOff val="35000"/>
                  </a:schemeClr>
                </a:solidFill>
              </a:rPr>
              <a:t> </a:t>
            </a:r>
            <a:r>
              <a:rPr altLang="ko-KR" lang="en-US" sz="2800">
                <a:solidFill>
                  <a:schemeClr val="tx1">
                    <a:lumMod val="65000"/>
                    <a:lumOff val="35000"/>
                  </a:schemeClr>
                </a:solidFill>
              </a:rPr>
              <a:t>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lvl="0">
              <a:defRPr/>
            </a:pPr>
            <a:r>
              <a:rPr lang="en-US" altLang="ko-KR" sz="3600">
                <a:solidFill>
                  <a:schemeClr val="tx1">
                    <a:lumMod val="65000"/>
                    <a:lumOff val="35000"/>
                  </a:schemeClr>
                </a:solidFill>
              </a:rPr>
              <a:t>Then Jesus said to him, "Get up! Pick up your mat and walk." </a:t>
            </a:r>
            <a:endParaRPr lang="en-US" altLang="ko-KR" sz="3600">
              <a:solidFill>
                <a:schemeClr val="tx1">
                  <a:lumMod val="65000"/>
                  <a:lumOff val="35000"/>
                </a:schemeClr>
              </a:solidFill>
            </a:endParaRPr>
          </a:p>
          <a:p>
            <a:pPr lvl="0">
              <a:defRPr/>
            </a:pPr>
            <a:r>
              <a:rPr lang="en-US" altLang="ko-KR" sz="3600">
                <a:solidFill>
                  <a:schemeClr val="tx1">
                    <a:lumMod val="65000"/>
                    <a:lumOff val="35000"/>
                  </a:schemeClr>
                </a:solidFill>
              </a:rPr>
              <a:t>9.At once the man was cured; he picked up his mat and walked. The day on which this took place was a Sabbath, </a:t>
            </a:r>
            <a:endParaRPr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 5:</a:t>
            </a:r>
            <a:r>
              <a:rPr lang="ko-KR" altLang="en-US" sz="2800">
                <a:solidFill>
                  <a:schemeClr val="tx1">
                    <a:lumMod val="65000"/>
                    <a:lumOff val="35000"/>
                  </a:schemeClr>
                </a:solidFill>
              </a:rPr>
              <a:t> </a:t>
            </a:r>
            <a:r>
              <a:rPr lang="en-US" altLang="ko-KR" sz="2800">
                <a:solidFill>
                  <a:schemeClr val="tx1">
                    <a:lumMod val="65000"/>
                    <a:lumOff val="35000"/>
                  </a:schemeClr>
                </a:solidFill>
              </a:rPr>
              <a:t>8-9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lvl="0">
              <a:defRPr/>
            </a:pPr>
            <a:r>
              <a:rPr lang="en-US" altLang="ko-KR" b="1">
                <a:solidFill>
                  <a:schemeClr val="tx1">
                    <a:lumMod val="50000"/>
                    <a:lumOff val="50000"/>
                  </a:schemeClr>
                </a:solidFill>
              </a:rPr>
              <a:t>No. 65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algn="ctr">
              <a:defRPr/>
            </a:pPr>
            <a:r>
              <a:rPr lang="en-US" altLang="ko-KR" sz="4400"/>
              <a:t>Jesus who fed 5,000 Men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lvl="0">
              <a:defRPr/>
            </a:pPr>
            <a:r>
              <a:rPr lang="en-US" altLang="ko-KR" sz="3600"/>
              <a:t>Jesus then took the loaves, gave thanks, and distributed to those who were seated as much as they wanted. He did the same with the fish. </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6:</a:t>
            </a:r>
            <a:r>
              <a:rPr lang="ko-KR" altLang="en-US" sz="2800">
                <a:solidFill>
                  <a:schemeClr val="tx1">
                    <a:lumMod val="65000"/>
                    <a:lumOff val="35000"/>
                  </a:schemeClr>
                </a:solidFill>
              </a:rPr>
              <a:t> </a:t>
            </a:r>
            <a:r>
              <a:rPr lang="en-US" altLang="ko-KR" sz="2800">
                <a:solidFill>
                  <a:schemeClr val="tx1">
                    <a:lumMod val="65000"/>
                    <a:lumOff val="35000"/>
                  </a:schemeClr>
                </a:solidFill>
              </a:rPr>
              <a:t>11</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More than five thousand people got together to listen to Jesus’ teaching.</a:t>
            </a:r>
            <a:endParaRPr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lvl="0">
              <a:defRPr/>
            </a:pPr>
            <a:r>
              <a:rPr lang="en-US" altLang="ko-KR" sz="2800">
                <a:solidFill>
                  <a:schemeClr val="tx1">
                    <a:lumMod val="65000"/>
                    <a:lumOff val="35000"/>
                  </a:schemeClr>
                </a:solidFill>
              </a:rPr>
              <a:t>But it was lunch time. Everyone was hungry, but they didn’t have any food to eat, and all they had was two fish and five loaves of bread.</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lvl="0">
              <a:defRPr/>
            </a:pPr>
            <a:r>
              <a:rPr lang="en-US" altLang="ko-KR" sz="3200">
                <a:solidFill>
                  <a:schemeClr val="tx1">
                    <a:lumMod val="65000"/>
                    <a:lumOff val="35000"/>
                  </a:schemeClr>
                </a:solidFill>
              </a:rPr>
              <a:t>Jesus then took the bread and the fish, gave thanks, and distributed to those who were seated as much as they wanted. </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lvl="0">
              <a:defRPr/>
            </a:pPr>
            <a:r>
              <a:rPr lang="en-US" altLang="ko-KR" sz="2800">
                <a:solidFill>
                  <a:schemeClr val="tx1">
                    <a:lumMod val="65000"/>
                    <a:lumOff val="35000"/>
                  </a:schemeClr>
                </a:solidFill>
              </a:rPr>
              <a:t>But, something amazing happened! The 5,000 people  had enough to be full!</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lvl="0">
              <a:defRPr/>
            </a:pPr>
            <a:r>
              <a:rPr lang="en-US" altLang="ko-KR" sz="3200">
                <a:solidFill>
                  <a:schemeClr val="tx1">
                    <a:lumMod val="65000"/>
                    <a:lumOff val="35000"/>
                  </a:schemeClr>
                </a:solidFill>
              </a:rPr>
              <a:t>And they gathered them and filled twelve baskets with the pieces of the five barley loaves left over by those who had eaten.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For us there is no way to make more than 5,000 people full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with five loaves of bread and two fish.</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a:p>
            <a:pPr algn="ctr">
              <a:defRPr/>
            </a:pPr>
            <a:r>
              <a:rPr lang="en-US" altLang="ko-KR" sz="3200">
                <a:solidFill>
                  <a:schemeClr val="tx1">
                    <a:lumMod val="65000"/>
                    <a:lumOff val="35000"/>
                  </a:schemeClr>
                </a:solidFill>
              </a:rPr>
              <a:t>But Jesus, the Son of God, did miracles with them.</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a:p>
            <a:pPr algn="ctr">
              <a:defRPr/>
            </a:pPr>
            <a:r>
              <a:rPr lang="en-US" altLang="ko-KR" sz="3200">
                <a:solidFill>
                  <a:schemeClr val="tx1">
                    <a:lumMod val="65000"/>
                    <a:lumOff val="35000"/>
                  </a:schemeClr>
                </a:solidFill>
              </a:rPr>
              <a:t>It is more important that we are always with Jesus than that we have anything much or not.</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can give us food  abundantly. </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47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algn="ctr">
              <a:defRPr/>
            </a:pPr>
            <a:r>
              <a:rPr lang="en-US" altLang="ko-KR" sz="4400"/>
              <a:t>Happy birthday to Jesus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solidFill>
                  <a:srgbClr val="ff0000"/>
                </a:solidFill>
              </a:rPr>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How much food was left after Jesus fed 5,000 people?</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ten baskets</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eleven baskets</a:t>
            </a:r>
            <a:endParaRPr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twelve baskets</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thirteen baskets</a:t>
            </a:r>
            <a:endParaRPr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twelve baskets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lvl="0">
              <a:defRPr/>
            </a:pPr>
            <a:r>
              <a:rPr lang="en-US" altLang="ko-KR" sz="3600"/>
              <a:t>Jesus then took the loaves, gave thanks, and distributed to those who were seated as much as they wanted. He did the same with the fish. </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6:</a:t>
            </a:r>
            <a:r>
              <a:rPr lang="ko-KR" altLang="en-US" sz="2800">
                <a:solidFill>
                  <a:schemeClr val="tx1">
                    <a:lumMod val="65000"/>
                    <a:lumOff val="35000"/>
                  </a:schemeClr>
                </a:solidFill>
              </a:rPr>
              <a:t> </a:t>
            </a:r>
            <a:r>
              <a:rPr lang="en-US" altLang="ko-KR" sz="2800">
                <a:solidFill>
                  <a:schemeClr val="tx1">
                    <a:lumMod val="65000"/>
                    <a:lumOff val="35000"/>
                  </a:schemeClr>
                </a:solidFill>
              </a:rPr>
              <a:t>11</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66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algn="ctr">
              <a:defRPr/>
            </a:pPr>
            <a:r>
              <a:rPr lang="en-US" altLang="ko-KR" sz="4400"/>
              <a:t>Jesus is walking on the water</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lvl="0">
              <a:defRPr/>
            </a:pPr>
            <a:r>
              <a:rPr lang="en-US" altLang="ko-KR" sz="3600"/>
              <a:t>When they had rowed three or three and a half miles, they saw Jesus approaching the boat, walking on the water; and they were terrified. </a:t>
            </a:r>
            <a:endParaRPr lang="en-US" altLang="ko-KR" sz="3600"/>
          </a:p>
          <a:p>
            <a:pPr lvl="0">
              <a:defRPr/>
            </a:pPr>
            <a:r>
              <a:rPr lang="en-US" altLang="ko-KR" sz="3600"/>
              <a:t>But he said to them, "It is I; don't be afraid." </a:t>
            </a:r>
            <a:endParaRPr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6:</a:t>
            </a:r>
            <a:r>
              <a:rPr lang="ko-KR" altLang="en-US" sz="2800">
                <a:solidFill>
                  <a:schemeClr val="tx1">
                    <a:lumMod val="65000"/>
                    <a:lumOff val="35000"/>
                  </a:schemeClr>
                </a:solidFill>
              </a:rPr>
              <a:t> </a:t>
            </a:r>
            <a:r>
              <a:rPr lang="en-US" altLang="ko-KR" sz="2800">
                <a:solidFill>
                  <a:schemeClr val="tx1">
                    <a:lumMod val="65000"/>
                    <a:lumOff val="35000"/>
                  </a:schemeClr>
                </a:solidFill>
              </a:rPr>
              <a:t>19-20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lvl="0">
              <a:defRPr/>
            </a:pPr>
            <a:r>
              <a:rPr lang="en-US" altLang="ko-KR" sz="3200">
                <a:solidFill>
                  <a:schemeClr val="tx1">
                    <a:lumMod val="65000"/>
                    <a:lumOff val="35000"/>
                  </a:schemeClr>
                </a:solidFill>
              </a:rPr>
              <a:t>While Jesus was praying on the mountain by himself, his disciples were rowing the boat to the across the lake.</a:t>
            </a:r>
            <a:endParaRPr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lvl="0">
              <a:defRPr/>
            </a:pPr>
            <a:r>
              <a:rPr lang="en-US" altLang="ko-KR" sz="3200">
                <a:solidFill>
                  <a:schemeClr val="tx1">
                    <a:lumMod val="65000"/>
                    <a:lumOff val="35000"/>
                  </a:schemeClr>
                </a:solidFill>
              </a:rPr>
              <a:t>At last, it was dark and the wind and the waters grew strong and rough.</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lvl="0">
              <a:defRPr/>
            </a:pPr>
            <a:r>
              <a:rPr lang="en-US" altLang="ko-KR" sz="2800">
                <a:solidFill>
                  <a:schemeClr val="tx1">
                    <a:lumMod val="65000"/>
                    <a:lumOff val="35000"/>
                  </a:schemeClr>
                </a:solidFill>
              </a:rPr>
              <a:t>“Look at there! Someone is walking on the water!“ They were terrified. One of them cried, “Someone is walking on the water!”</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lvl="0">
              <a:defRPr/>
            </a:pPr>
            <a:r>
              <a:rPr lang="en-US" altLang="ko-KR" sz="3200">
                <a:solidFill>
                  <a:schemeClr val="tx1">
                    <a:lumMod val="65000"/>
                    <a:lumOff val="35000"/>
                  </a:schemeClr>
                </a:solidFill>
              </a:rPr>
              <a:t>“It is I: don’t be afraid!” It is Jesus who is walking on the water.</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lvl="0">
              <a:defRPr/>
            </a:pPr>
            <a:r>
              <a:rPr lang="en-US" altLang="ko-KR" sz="2800">
                <a:solidFill>
                  <a:schemeClr val="tx1">
                    <a:lumMod val="65000"/>
                    <a:lumOff val="35000"/>
                  </a:schemeClr>
                </a:solidFill>
              </a:rPr>
              <a:t>They were surprised at this. They welcomed Jesus on the boat. They thought, “Jesus must be the son of God!”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Walking on water is something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no one can do.</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But Jesus walked on the water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to find his disciples.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Because Jesus is a special man,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son of God.</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really need to believe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that Jesus is the Son of God.</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lvl="0">
              <a:defRPr/>
            </a:pPr>
            <a:r>
              <a:rPr altLang="ko-KR" lang="en-US" sz="3600">
                <a:solidFill>
                  <a:schemeClr val="tx1">
                    <a:lumMod val="65000"/>
                    <a:lumOff val="35000"/>
                  </a:schemeClr>
                </a:solidFill>
              </a:rPr>
              <a:t>On coming to the house, they saw the child with his mother Mary, and they bowed down and worshiped him. Then they opened their treasures and presented him with gifts of gold and of incense and of myrrh. </a:t>
            </a:r>
            <a:endParaRPr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algn="r">
              <a:defRPr/>
            </a:pPr>
            <a:r>
              <a:rPr altLang="ko-KR" lang="en-US" sz="2800">
                <a:solidFill>
                  <a:schemeClr val="tx1">
                    <a:lumMod val="65000"/>
                    <a:lumOff val="35000"/>
                  </a:schemeClr>
                </a:solidFill>
              </a:rPr>
              <a:t>Matthew 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algn="ctr">
              <a:defRPr/>
            </a:pPr>
            <a:r>
              <a:rPr lang="en-US" altLang="ko-KR" sz="3200">
                <a:solidFill>
                  <a:srgbClr val="ff0000"/>
                </a:solidFill>
              </a:rPr>
              <a:t>Who is Jesus?</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comes to us to help and save us no matter what obstacles we have.</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solidFill>
                  <a:srgbClr val="ff0000"/>
                </a:solidFill>
              </a:rPr>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How did Jesus come to his disciples in the middle of the lake??</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flying on the water..</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getting on the faster boat…</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swimming..</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walking on the water..</a:t>
            </a:r>
            <a:endParaRPr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walking on the water..</a:t>
            </a:r>
            <a:endParaRPr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lvl="0">
              <a:defRPr/>
            </a:pPr>
            <a:r>
              <a:rPr lang="en-US" altLang="ko-KR" sz="3600"/>
              <a:t>When they had rowed three or three and a half miles, they saw Jesus approaching the boat, walking on the water; and they were terrified. </a:t>
            </a:r>
            <a:endParaRPr lang="en-US" altLang="ko-KR" sz="3600"/>
          </a:p>
          <a:p>
            <a:pPr lvl="0">
              <a:defRPr/>
            </a:pPr>
            <a:r>
              <a:rPr lang="en-US" altLang="ko-KR" sz="3600"/>
              <a:t>But he said to them, "It is I; don't be afraid." </a:t>
            </a:r>
            <a:endParaRPr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6:</a:t>
            </a:r>
            <a:r>
              <a:rPr lang="ko-KR" altLang="en-US" sz="2800">
                <a:solidFill>
                  <a:schemeClr val="tx1">
                    <a:lumMod val="65000"/>
                    <a:lumOff val="35000"/>
                  </a:schemeClr>
                </a:solidFill>
              </a:rPr>
              <a:t> </a:t>
            </a:r>
            <a:r>
              <a:rPr lang="en-US" altLang="ko-KR" sz="2800">
                <a:solidFill>
                  <a:schemeClr val="tx1">
                    <a:lumMod val="65000"/>
                    <a:lumOff val="35000"/>
                  </a:schemeClr>
                </a:solidFill>
              </a:rPr>
              <a:t>19-20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67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algn="ctr">
              <a:defRPr/>
            </a:pPr>
            <a:r>
              <a:rPr lang="en-US" altLang="ko-KR" sz="4400"/>
              <a:t>Peter’s Confession of Christ</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lvl="0">
              <a:defRPr/>
            </a:pPr>
            <a:r>
              <a:rPr lang="en-US" altLang="ko-KR" sz="3600"/>
              <a:t>Simon Peter answered, "You are the Christ, the Son of the living God."</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Matthew</a:t>
            </a:r>
            <a:r>
              <a:rPr lang="ko-KR" altLang="en-US" sz="2800">
                <a:solidFill>
                  <a:schemeClr val="tx1">
                    <a:lumMod val="65000"/>
                    <a:lumOff val="35000"/>
                  </a:schemeClr>
                </a:solidFill>
              </a:rPr>
              <a:t> </a:t>
            </a:r>
            <a:r>
              <a:rPr lang="en-US" altLang="ko-KR" sz="2800">
                <a:solidFill>
                  <a:schemeClr val="tx1">
                    <a:lumMod val="65000"/>
                    <a:lumOff val="35000"/>
                  </a:schemeClr>
                </a:solidFill>
              </a:rPr>
              <a:t>16:</a:t>
            </a:r>
            <a:r>
              <a:rPr lang="ko-KR" altLang="en-US" sz="2800">
                <a:solidFill>
                  <a:schemeClr val="tx1">
                    <a:lumMod val="65000"/>
                    <a:lumOff val="35000"/>
                  </a:schemeClr>
                </a:solidFill>
              </a:rPr>
              <a:t> </a:t>
            </a:r>
            <a:r>
              <a:rPr lang="en-US" altLang="ko-KR" sz="2800">
                <a:solidFill>
                  <a:schemeClr val="tx1">
                    <a:lumMod val="65000"/>
                    <a:lumOff val="35000"/>
                  </a:schemeClr>
                </a:solidFill>
              </a:rPr>
              <a:t>16</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One day, Jesus asked his disciples, "Who do people say the Son of Man is?"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They replied, “Some say John the Baptist; others say Elijah; and one of the prophets." </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lvl="0">
              <a:defRPr/>
            </a:pPr>
            <a:r>
              <a:rPr lang="en-US" altLang="ko-KR" sz="3200">
                <a:solidFill>
                  <a:schemeClr val="tx1">
                    <a:lumMod val="65000"/>
                    <a:lumOff val="35000"/>
                  </a:schemeClr>
                </a:solidFill>
              </a:rPr>
              <a:t>"But what about you?" he asked. "Who do you say I am?"</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Simon Peter answered, "You are the Christ, the Son of the living God."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lvl="0">
              <a:defRPr/>
            </a:pPr>
            <a:r>
              <a:rPr lang="en-US" altLang="ko-KR" sz="2800">
                <a:solidFill>
                  <a:schemeClr val="tx1">
                    <a:lumMod val="65000"/>
                    <a:lumOff val="35000"/>
                  </a:schemeClr>
                </a:solidFill>
              </a:rPr>
              <a:t>Jesus said with great joy. "You're right about your confession! On this rock I will build my church!”</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When Jesus was born, a star appeared to the doctors in the east.</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algn="ctr">
              <a:defRPr/>
            </a:pPr>
            <a:r>
              <a:rPr lang="en-US" altLang="ko-KR" sz="3600">
                <a:solidFill>
                  <a:schemeClr val="tx1">
                    <a:lumMod val="65000"/>
                    <a:lumOff val="35000"/>
                  </a:schemeClr>
                </a:solidFill>
              </a:rPr>
              <a:t>Peter knew exactly who Jesus was, and he confessed exactly about Jesus.</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And after hearing this Jesus praised Peter for his right confession.</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Who do we think Jesus is?</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We must know Jesus exactly as the Bible says, and we must confess about Jesus exactly as the Bible says.</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algn="ctr">
              <a:defRPr/>
            </a:pPr>
            <a:r>
              <a:rPr lang="en-US" altLang="ko-KR" sz="3200">
                <a:solidFill>
                  <a:srgbClr val="ff0000"/>
                </a:solidFill>
              </a:rPr>
              <a:t>Who is Jesus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builds his church on the right confession of faith.</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solidFill>
                  <a:srgbClr val="ff0000"/>
                </a:solidFill>
              </a:rPr>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Who did Peter say Jesus is?</a:t>
            </a:r>
            <a:endParaRPr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the Christ, the Son of God</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Powerful Elijah</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John the Baptist</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Jeremiah</a:t>
            </a:r>
            <a:endParaRPr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lvl="0">
              <a:defRPr/>
            </a:pPr>
            <a:r>
              <a:rPr lang="ko-KR" altLang="en-US" sz="2800">
                <a:solidFill>
                  <a:srgbClr val="ff0000"/>
                </a:solidFill>
              </a:rPr>
              <a:t>① </a:t>
            </a:r>
            <a:r>
              <a:rPr lang="en-US" altLang="ko-KR" sz="2800">
                <a:solidFill>
                  <a:srgbClr val="ff0000"/>
                </a:solidFill>
              </a:rPr>
              <a:t>the Christ, the Son of God</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lvl="0">
              <a:defRPr/>
            </a:pPr>
            <a:r>
              <a:rPr lang="en-US" altLang="ko-KR" sz="3600"/>
              <a:t>Simon Peter answered, "You are the Christ, the Son of the living God."</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Matthew</a:t>
            </a:r>
            <a:r>
              <a:rPr lang="ko-KR" altLang="en-US" sz="2800">
                <a:solidFill>
                  <a:schemeClr val="tx1">
                    <a:lumMod val="65000"/>
                    <a:lumOff val="35000"/>
                  </a:schemeClr>
                </a:solidFill>
              </a:rPr>
              <a:t> </a:t>
            </a:r>
            <a:r>
              <a:rPr lang="en-US" altLang="ko-KR" sz="2800">
                <a:solidFill>
                  <a:schemeClr val="tx1">
                    <a:lumMod val="65000"/>
                    <a:lumOff val="35000"/>
                  </a:schemeClr>
                </a:solidFill>
              </a:rPr>
              <a:t>16:</a:t>
            </a:r>
            <a:r>
              <a:rPr lang="ko-KR" altLang="en-US" sz="2800">
                <a:solidFill>
                  <a:schemeClr val="tx1">
                    <a:lumMod val="65000"/>
                    <a:lumOff val="35000"/>
                  </a:schemeClr>
                </a:solidFill>
              </a:rPr>
              <a:t> </a:t>
            </a:r>
            <a:r>
              <a:rPr lang="en-US" altLang="ko-KR" sz="2800">
                <a:solidFill>
                  <a:schemeClr val="tx1">
                    <a:lumMod val="65000"/>
                    <a:lumOff val="35000"/>
                  </a:schemeClr>
                </a:solidFill>
              </a:rPr>
              <a:t>16</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68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algn="ctr">
              <a:defRPr/>
            </a:pPr>
            <a:r>
              <a:rPr lang="en-US" altLang="ko-KR" sz="4400"/>
              <a:t>The Story of the Foolish Rich Man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lvl="0">
              <a:defRPr/>
            </a:pPr>
            <a:r>
              <a:rPr lang="en-US" altLang="ko-KR" sz="3600"/>
              <a:t>"But God said to him, 'You fool! This very night your life will be demanded from you. Then who will get what you have prepared for yourself?' </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12:20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“Jesus said, "A man's life has nothing to do with what he has.”</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And Jesus told us a story.</a:t>
            </a:r>
            <a:endParaRPr lang="en-US" altLang="ko-KR" sz="3200">
              <a:solidFill>
                <a:schemeClr val="tx1">
                  <a:lumMod val="65000"/>
                  <a:lumOff val="35000"/>
                </a:schemeClr>
              </a:solidFill>
            </a:endParaRPr>
          </a:p>
          <a:p>
            <a:pPr lvl="0">
              <a:defRPr/>
            </a:pPr>
            <a:r>
              <a:rPr lang="en-US" altLang="ko-KR" sz="3200">
                <a:solidFill>
                  <a:schemeClr val="tx1">
                    <a:lumMod val="65000"/>
                    <a:lumOff val="35000"/>
                  </a:schemeClr>
                </a:solidFill>
              </a:rPr>
              <a:t>It's about a foolish rich man.</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lvl="0">
              <a:defRPr/>
            </a:pPr>
            <a:r>
              <a:rPr lang="en-US" altLang="ko-KR" sz="2800">
                <a:solidFill>
                  <a:schemeClr val="tx1">
                    <a:lumMod val="65000"/>
                    <a:lumOff val="35000"/>
                  </a:schemeClr>
                </a:solidFill>
              </a:rPr>
              <a:t>The rich man was happy to build a bigger warehouse for his wealth and grain. "I've collected a lot of food in the warehouse, my soul, now enjoy yourself!"</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lvl="0">
              <a:defRPr/>
            </a:pPr>
            <a:r>
              <a:rPr lang="en-US" altLang="ko-KR" sz="2800">
                <a:solidFill>
                  <a:schemeClr val="tx1">
                    <a:lumMod val="65000"/>
                    <a:lumOff val="35000"/>
                  </a:schemeClr>
                </a:solidFill>
              </a:rPr>
              <a:t>Then God told the rich man.</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"You are a fool! If I take your life today, whose property will all your riches be?"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“This star is visible when the king is born! Let's follow the star!” Doctors began to follow the star.</a:t>
            </a:r>
            <a:endParaRPr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finished talking and said,</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"Don’t store up wealth for you, but for God. Do your best to help those in need.</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algn="ctr">
              <a:defRPr/>
            </a:pPr>
            <a:r>
              <a:rPr lang="en-US" altLang="ko-KR" sz="3500">
                <a:solidFill>
                  <a:schemeClr val="tx1">
                    <a:lumMod val="65000"/>
                    <a:lumOff val="35000"/>
                  </a:schemeClr>
                </a:solidFill>
              </a:rPr>
              <a:t>What is your money used for?</a:t>
            </a:r>
            <a:endParaRPr lang="en-US" altLang="ko-KR" sz="3500">
              <a:solidFill>
                <a:schemeClr val="tx1">
                  <a:lumMod val="65000"/>
                  <a:lumOff val="35000"/>
                </a:schemeClr>
              </a:solidFill>
            </a:endParaRPr>
          </a:p>
          <a:p>
            <a:pPr algn="ctr">
              <a:defRPr/>
            </a:pPr>
            <a:r>
              <a:rPr lang="en-US" altLang="ko-KR" sz="3500">
                <a:solidFill>
                  <a:schemeClr val="tx1">
                    <a:lumMod val="65000"/>
                    <a:lumOff val="35000"/>
                  </a:schemeClr>
                </a:solidFill>
              </a:rPr>
              <a:t>Is it being used only to satisfy only you?</a:t>
            </a:r>
            <a:endParaRPr lang="en-US" altLang="ko-KR" sz="3500">
              <a:solidFill>
                <a:schemeClr val="tx1">
                  <a:lumMod val="65000"/>
                  <a:lumOff val="35000"/>
                </a:schemeClr>
              </a:solidFill>
            </a:endParaRPr>
          </a:p>
          <a:p>
            <a:pPr lvl="0">
              <a:defRPr/>
            </a:pPr>
            <a:r>
              <a:rPr lang="en-US" altLang="ko-KR" sz="3500">
                <a:solidFill>
                  <a:schemeClr val="tx1">
                    <a:lumMod val="65000"/>
                    <a:lumOff val="35000"/>
                  </a:schemeClr>
                </a:solidFill>
              </a:rPr>
              <a:t>Money should be used </a:t>
            </a:r>
            <a:endParaRPr lang="en-US" altLang="ko-KR" sz="3500">
              <a:solidFill>
                <a:schemeClr val="tx1">
                  <a:lumMod val="65000"/>
                  <a:lumOff val="35000"/>
                </a:schemeClr>
              </a:solidFill>
            </a:endParaRPr>
          </a:p>
          <a:p>
            <a:pPr lvl="0">
              <a:defRPr/>
            </a:pPr>
            <a:r>
              <a:rPr lang="en-US" altLang="ko-KR" sz="3500">
                <a:solidFill>
                  <a:schemeClr val="tx1">
                    <a:lumMod val="65000"/>
                    <a:lumOff val="35000"/>
                  </a:schemeClr>
                </a:solidFill>
              </a:rPr>
              <a:t>for the glory of God.</a:t>
            </a:r>
            <a:endParaRPr lang="en-US" altLang="ko-KR" sz="3500">
              <a:solidFill>
                <a:schemeClr val="tx1">
                  <a:lumMod val="65000"/>
                  <a:lumOff val="35000"/>
                </a:schemeClr>
              </a:solidFill>
            </a:endParaRPr>
          </a:p>
          <a:p>
            <a:pPr lvl="0">
              <a:defRPr/>
            </a:pPr>
            <a:r>
              <a:rPr lang="en-US" altLang="ko-KR" sz="3500">
                <a:solidFill>
                  <a:schemeClr val="tx1">
                    <a:lumMod val="65000"/>
                    <a:lumOff val="35000"/>
                  </a:schemeClr>
                </a:solidFill>
              </a:rPr>
              <a:t>We are the people of the kingdom of God. Therefore, it is necessary for us to help people in need with our own money. </a:t>
            </a:r>
            <a:endParaRPr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algn="ctr">
              <a:defRPr/>
            </a:pPr>
            <a:r>
              <a:rPr lang="en-US" altLang="ko-KR" sz="3200"/>
              <a:t>Who is Jesus?</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owner of all life, and of all wealth.</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solidFill>
                  <a:srgbClr val="ff0000"/>
                </a:solidFill>
              </a:rPr>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the foolish rich man do for his soul?</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 helped the poor.</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He worshipped God.</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He preached the gospel.</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 stored up lots of wealth.</a:t>
            </a:r>
            <a:endParaRPr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He stored up lots of wealth.</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lvl="0">
              <a:defRPr/>
            </a:pPr>
            <a:r>
              <a:rPr lang="en-US" altLang="ko-KR" sz="3600"/>
              <a:t>"But God said to him, 'You fool! This very night your life will be demanded from you. Then who will get what you have prepared for yourself?' </a:t>
            </a:r>
            <a:endParaRPr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12:20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69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algn="ctr">
              <a:defRPr/>
            </a:pPr>
            <a:r>
              <a:rPr lang="en-US" altLang="ko-KR" sz="4400"/>
              <a:t>Searching for the Lost Sheep</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lvl="0">
              <a:defRPr/>
            </a:pPr>
            <a:r>
              <a:rPr lang="en-US" altLang="ko-KR" sz="3600"/>
              <a:t>I tell you that in the same way there will be more rejoicing in heaven over one sinner who repents than over ninety-nine righteous persons who do not need to repent. </a:t>
            </a:r>
            <a:endParaRPr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15:7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One day a sheep was left alone, separated from her friends' sheep.</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lvl="0">
              <a:defRPr/>
            </a:pPr>
            <a:r>
              <a:rPr lang="en-US" altLang="ko-KR" sz="3200">
                <a:solidFill>
                  <a:schemeClr val="tx1">
                    <a:lumMod val="65000"/>
                    <a:lumOff val="35000"/>
                  </a:schemeClr>
                </a:solidFill>
              </a:rPr>
              <a:t>The shepherd counted the sheep and found that one of the hundred had disappeared!</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lvl="0">
              <a:defRPr/>
            </a:pPr>
            <a:r>
              <a:rPr lang="en-US" altLang="ko-KR" sz="3200">
                <a:solidFill>
                  <a:schemeClr val="tx1">
                    <a:lumMod val="65000"/>
                    <a:lumOff val="35000"/>
                  </a:schemeClr>
                </a:solidFill>
              </a:rPr>
              <a:t>The shepherd left 99 sheep and went out searching for a lost one.</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lvl="0">
              <a:defRPr/>
            </a:pPr>
            <a:r>
              <a:rPr lang="en-US" altLang="ko-KR" sz="2800">
                <a:solidFill>
                  <a:schemeClr val="tx1">
                    <a:lumMod val="65000"/>
                    <a:lumOff val="35000"/>
                  </a:schemeClr>
                </a:solidFill>
              </a:rPr>
              <a:t>The star stopped over the stables of Bethlehem. The Bible had prophesied that Jesus was born in Bethlehem.</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lvl="0">
              <a:defRPr/>
            </a:pPr>
            <a:r>
              <a:rPr lang="en-US" altLang="ko-KR" sz="2800">
                <a:solidFill>
                  <a:schemeClr val="tx1">
                    <a:lumMod val="65000"/>
                    <a:lumOff val="35000"/>
                  </a:schemeClr>
                </a:solidFill>
              </a:rPr>
              <a:t>And at last the shepherd found the lost sheep.</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The shepherd came home with the sheep for joy and had a big feast.</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lvl="0">
              <a:defRPr/>
            </a:pPr>
            <a:r>
              <a:rPr lang="en-US" altLang="ko-KR" sz="2800">
                <a:solidFill>
                  <a:schemeClr val="tx1">
                    <a:lumMod val="65000"/>
                    <a:lumOff val="35000"/>
                  </a:schemeClr>
                </a:solidFill>
              </a:rPr>
              <a:t>Jesus finished talking and said,</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"Just as the shepherd is pleased to find a lost sheep,</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God is pleased with the repentance of one sinner."</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algn="ctr">
              <a:defRPr/>
            </a:pPr>
            <a:r>
              <a:rPr lang="en-US" altLang="ko-KR" sz="3600">
                <a:solidFill>
                  <a:schemeClr val="tx1">
                    <a:lumMod val="65000"/>
                    <a:lumOff val="35000"/>
                  </a:schemeClr>
                </a:solidFill>
              </a:rPr>
              <a:t>The shepherd had to make countless sacrifices to find a lost sheep.</a:t>
            </a:r>
            <a:endParaRPr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Jesus sacrificed his life to save us.</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We must thank Jesus for saving us like a lost sheep.</a:t>
            </a:r>
            <a:r>
              <a:rPr lang="ko-KR" altLang="en-US" sz="3600">
                <a:solidFill>
                  <a:schemeClr val="tx1">
                    <a:lumMod val="65000"/>
                    <a:lumOff val="35000"/>
                  </a:schemeClr>
                </a:solidFill>
              </a:rPr>
              <a:t> </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algn="ctr">
              <a:defRPr/>
            </a:pPr>
            <a:r>
              <a:rPr lang="en-US" altLang="ko-KR" sz="3200"/>
              <a:t>Who is Jesus ?</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r>
              <a:rPr lang="ko-KR" altLang="en-US" sz="3600">
                <a:solidFill>
                  <a:srgbClr val="0070c0"/>
                </a:solidFill>
              </a:rPr>
              <a:t> </a:t>
            </a:r>
            <a:r>
              <a:rPr lang="en-US" altLang="ko-KR" sz="3600">
                <a:solidFill>
                  <a:srgbClr val="0070c0"/>
                </a:solidFill>
              </a:rPr>
              <a:t>is..</a:t>
            </a:r>
            <a:endParaRPr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delights in our repentance from sin.</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has the shepherd not done while searching for a lost sheep?</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 left 99 sheep to search the lost one.</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He was glad to find the lost one.</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He bought a new sheep.</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 called in people for a party.</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He bought a new sheep.</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lvl="0">
              <a:defRPr/>
            </a:pPr>
            <a:r>
              <a:rPr lang="en-US" altLang="ko-KR" sz="3600"/>
              <a:t>I tell you that in the same way there will be more rejoicing in heaven over one sinner who repents than over ninety-nine righteous persons who do not need to repent. </a:t>
            </a:r>
            <a:endParaRPr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15:7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70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algn="ctr">
              <a:defRPr/>
            </a:pPr>
            <a:r>
              <a:rPr lang="en-US" altLang="ko-KR" sz="4400"/>
              <a:t>The Story of Good Samaritan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lvl="0">
              <a:defRPr/>
            </a:pPr>
            <a:r>
              <a:rPr lang="en-US" altLang="ko-KR" sz="3600"/>
              <a:t>"Which of these three do you think was a neighbor to the man who fell into the hands of robbers?" </a:t>
            </a:r>
            <a:endParaRPr lang="en-US" altLang="ko-KR" sz="3600"/>
          </a:p>
          <a:p>
            <a:pPr lvl="0">
              <a:defRPr/>
            </a:pPr>
            <a:r>
              <a:rPr lang="en-US" altLang="ko-KR" sz="3600"/>
              <a:t>The expert in the law replied, "The one who had mercy on him." Jesus told him, "Go and do likewise."</a:t>
            </a:r>
            <a:endParaRPr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10:</a:t>
            </a:r>
            <a:r>
              <a:rPr lang="ko-KR" altLang="en-US" sz="2800">
                <a:solidFill>
                  <a:schemeClr val="tx1">
                    <a:lumMod val="65000"/>
                    <a:lumOff val="35000"/>
                  </a:schemeClr>
                </a:solidFill>
              </a:rPr>
              <a:t> </a:t>
            </a:r>
            <a:r>
              <a:rPr lang="en-US" altLang="ko-KR" sz="2800">
                <a:solidFill>
                  <a:schemeClr val="tx1">
                    <a:lumMod val="65000"/>
                    <a:lumOff val="35000"/>
                  </a:schemeClr>
                </a:solidFill>
              </a:rPr>
              <a:t>36-37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lvl="0">
              <a:defRPr/>
            </a:pPr>
            <a:r>
              <a:rPr lang="en-US" altLang="ko-KR" sz="3200">
                <a:solidFill>
                  <a:schemeClr val="tx1">
                    <a:lumMod val="65000"/>
                    <a:lumOff val="35000"/>
                  </a:schemeClr>
                </a:solidFill>
              </a:rPr>
              <a:t>While a man was walking alone, he met robbers. They stripped him of his clothes, beat him and went away, leaving him half dead. </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lvl="0">
              <a:defRPr/>
            </a:pPr>
            <a:r>
              <a:rPr lang="en-US" altLang="ko-KR" sz="3200">
                <a:solidFill>
                  <a:schemeClr val="tx1">
                    <a:lumMod val="65000"/>
                    <a:lumOff val="35000"/>
                  </a:schemeClr>
                </a:solidFill>
              </a:rPr>
              <a:t>Then a priest happened to see him on the way, he passed by on the other side. So did a Levite, too.</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lvl="0">
              <a:defRPr/>
            </a:pPr>
            <a:r>
              <a:rPr lang="en-US" altLang="ko-KR" sz="2800">
                <a:solidFill>
                  <a:schemeClr val="tx1">
                    <a:lumMod val="65000"/>
                    <a:lumOff val="35000"/>
                  </a:schemeClr>
                </a:solidFill>
              </a:rPr>
              <a:t>Inside the stables of Bethlehem  were Mary, Joseph, and the baby Jesus, who came to the earth as king.</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lvl="0">
              <a:defRPr/>
            </a:pPr>
            <a:r>
              <a:rPr lang="en-US" altLang="ko-KR" sz="2800">
                <a:solidFill>
                  <a:schemeClr val="tx1">
                    <a:lumMod val="65000"/>
                    <a:lumOff val="35000"/>
                  </a:schemeClr>
                </a:solidFill>
              </a:rPr>
              <a:t>Thirdly, a Samaritan happened to see him. The Samaritans were people the Jews didn't like.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lvl="0">
              <a:defRPr/>
            </a:pPr>
            <a:r>
              <a:rPr lang="en-US" altLang="ko-KR" sz="3200">
                <a:solidFill>
                  <a:schemeClr val="tx1">
                    <a:lumMod val="65000"/>
                    <a:lumOff val="35000"/>
                  </a:schemeClr>
                </a:solidFill>
              </a:rPr>
              <a:t>But, the Samaritan took pity on him, so treated and took care of him well.</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lvl="0">
              <a:defRPr/>
            </a:pPr>
            <a:r>
              <a:rPr lang="en-US" altLang="ko-KR" sz="2800">
                <a:solidFill>
                  <a:schemeClr val="tx1">
                    <a:lumMod val="65000"/>
                    <a:lumOff val="35000"/>
                  </a:schemeClr>
                </a:solidFill>
              </a:rPr>
              <a:t>Jesus said: "The people of God, at any time, must be a good neighbor who helps those who are in need.”</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The priest and Levites seemed, on the surface, close to God, but they did not love anyone else.</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Samaritan, on the surface, seemed not to be close to God, but was a good neighbor who was willing to love others.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should also be those who help our neighbors in need if we are close to God. </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lvl="0">
              <a:defRPr/>
            </a:pPr>
            <a:r>
              <a:rPr lang="en-US" altLang="ko-KR" sz="3600">
                <a:solidFill>
                  <a:schemeClr val="tx1">
                    <a:lumMod val="65000"/>
                    <a:lumOff val="35000"/>
                  </a:schemeClr>
                </a:solidFill>
              </a:rPr>
              <a:t>We are the ones who are forced to die for our sins, just like those who have been robbed. </a:t>
            </a:r>
            <a:endParaRPr lang="en-US" altLang="ko-KR" sz="3600">
              <a:solidFill>
                <a:schemeClr val="tx1">
                  <a:lumMod val="65000"/>
                  <a:lumOff val="35000"/>
                </a:schemeClr>
              </a:solidFill>
            </a:endParaRPr>
          </a:p>
          <a:p>
            <a:pPr lvl="0">
              <a:defRPr/>
            </a:pPr>
            <a:r>
              <a:rPr lang="en-US" altLang="ko-KR" sz="3600">
                <a:solidFill>
                  <a:schemeClr val="tx1">
                    <a:lumMod val="65000"/>
                    <a:lumOff val="35000"/>
                  </a:schemeClr>
                </a:solidFill>
              </a:rPr>
              <a:t>But Jesus is the one who saved us from this terrible situation.</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the priest and the Levite do when they saw a man who was robbed?</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They prayed for him.</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The treated his wounds.</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They took him to the hospital.</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They passed by him on the other side.</a:t>
            </a:r>
            <a:endParaRPr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They passed by him on the other side.</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lvl="0">
              <a:defRPr/>
            </a:pPr>
            <a:r>
              <a:rPr lang="en-US" altLang="ko-KR" sz="3600"/>
              <a:t>"Which of these three do you think was a neighbor to the man who fell into the hands of robbers?" </a:t>
            </a:r>
            <a:endParaRPr lang="en-US" altLang="ko-KR" sz="3600"/>
          </a:p>
          <a:p>
            <a:pPr lvl="0">
              <a:defRPr/>
            </a:pPr>
            <a:r>
              <a:rPr lang="en-US" altLang="ko-KR" sz="3600"/>
              <a:t>The expert in the law replied, "The one who had mercy on him." Jesus told him, "Go and do likewise."</a:t>
            </a:r>
            <a:endParaRPr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10:</a:t>
            </a:r>
            <a:r>
              <a:rPr lang="ko-KR" altLang="en-US" sz="2800">
                <a:solidFill>
                  <a:schemeClr val="tx1">
                    <a:lumMod val="65000"/>
                    <a:lumOff val="35000"/>
                  </a:schemeClr>
                </a:solidFill>
              </a:rPr>
              <a:t> </a:t>
            </a:r>
            <a:r>
              <a:rPr lang="en-US" altLang="ko-KR" sz="2800">
                <a:solidFill>
                  <a:schemeClr val="tx1">
                    <a:lumMod val="65000"/>
                    <a:lumOff val="35000"/>
                  </a:schemeClr>
                </a:solidFill>
              </a:rPr>
              <a:t>36-37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71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algn="ctr">
              <a:defRPr/>
            </a:pPr>
            <a:r>
              <a:rPr lang="en-US" altLang="ko-KR" sz="4400"/>
              <a:t>Mary and Martha</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lvl="0">
              <a:defRPr/>
            </a:pPr>
            <a:r>
              <a:rPr lang="en-US" altLang="ko-KR" sz="4000"/>
              <a:t>but only one thing is needed. Mary has chosen what is better, and it will not be taken away from her." </a:t>
            </a:r>
            <a:endParaRPr lang="en-US" altLang="ko-KR" sz="4000"/>
          </a:p>
          <a:p>
            <a:pPr lvl="0">
              <a:defRPr/>
            </a:pPr>
            <a:r>
              <a:rPr lang="en-US" altLang="ko-KR" sz="4000"/>
              <a:t>   </a:t>
            </a:r>
            <a:endParaRPr lang="en-US" altLang="ko-KR" sz="4000"/>
          </a:p>
          <a:p>
            <a:pPr lvl="0">
              <a:defRPr/>
            </a:pPr>
            <a:endParaRPr lang="en-US" altLang="ko-KR" sz="4000"/>
          </a:p>
          <a:p>
            <a:pPr lvl="0">
              <a:defRPr/>
            </a:pPr>
            <a:r>
              <a:rPr lang="en-US" altLang="ko-KR" sz="4000"/>
              <a:t> </a:t>
            </a:r>
            <a:endParaRPr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10:</a:t>
            </a:r>
            <a:r>
              <a:rPr lang="ko-KR" altLang="en-US" sz="2800">
                <a:solidFill>
                  <a:schemeClr val="tx1">
                    <a:lumMod val="65000"/>
                    <a:lumOff val="35000"/>
                  </a:schemeClr>
                </a:solidFill>
              </a:rPr>
              <a:t> </a:t>
            </a:r>
            <a:r>
              <a:rPr lang="en-US" altLang="ko-KR" sz="2800">
                <a:solidFill>
                  <a:schemeClr val="tx1">
                    <a:lumMod val="65000"/>
                    <a:lumOff val="35000"/>
                  </a:schemeClr>
                </a:solidFill>
              </a:rPr>
              <a:t>42</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Jesus was invited to the house of Mary and Martha.</a:t>
            </a:r>
            <a:endParaRPr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lvl="0">
              <a:defRPr/>
            </a:pPr>
            <a:r>
              <a:rPr lang="en-US" altLang="ko-KR" sz="2800">
                <a:solidFill>
                  <a:schemeClr val="tx1">
                    <a:lumMod val="65000"/>
                    <a:lumOff val="35000"/>
                  </a:schemeClr>
                </a:solidFill>
              </a:rPr>
              <a:t>Doctors from the East gave Jesus the gold, incense, and myrrh they had prepared as a gift. “Thank you Jesus for coming to this land!”</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While Martha was busy working, Mary listened eagerly to Jesus.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lvl="0">
              <a:defRPr/>
            </a:pPr>
            <a:r>
              <a:rPr lang="en-US" altLang="ko-KR" sz="3200">
                <a:solidFill>
                  <a:schemeClr val="tx1">
                    <a:lumMod val="65000"/>
                    <a:lumOff val="35000"/>
                  </a:schemeClr>
                </a:solidFill>
              </a:rPr>
              <a:t>"I can't believe Mary let me work alone when I'm so busy," thought Martha.</a:t>
            </a:r>
            <a:endParaRPr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lvl="0">
              <a:defRPr/>
            </a:pPr>
            <a:r>
              <a:rPr lang="en-US" altLang="ko-KR" sz="3200">
                <a:solidFill>
                  <a:schemeClr val="tx1">
                    <a:lumMod val="65000"/>
                    <a:lumOff val="35000"/>
                  </a:schemeClr>
                </a:solidFill>
              </a:rPr>
              <a:t>Eventually, Martha complained to Jesus. "Jesus, please let Mary go. I have too much work to do alone."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lvl="0">
              <a:defRPr/>
            </a:pPr>
            <a:r>
              <a:rPr lang="en-US" altLang="ko-KR" sz="2800">
                <a:solidFill>
                  <a:schemeClr val="tx1">
                    <a:lumMod val="65000"/>
                    <a:lumOff val="35000"/>
                  </a:schemeClr>
                </a:solidFill>
              </a:rPr>
              <a:t>Jesus said, "Don't do too much. Mary likes to listen, so she'll keep listening."</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algn="ctr">
              <a:defRPr/>
            </a:pPr>
            <a:r>
              <a:rPr lang="en-US" altLang="ko-KR" sz="3200">
                <a:solidFill>
                  <a:schemeClr val="tx1">
                    <a:lumMod val="65000"/>
                    <a:lumOff val="35000"/>
                  </a:schemeClr>
                </a:solidFill>
              </a:rPr>
              <a:t>Martha thought it was not right for Mary to listen to Jesus when they had a lot of things to do.</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But Jesus taught them that listening to Jesus was more precious than anything else.</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time to listen and learn the Bible is the most precious time for us.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should not be deprived of time to listen to and learn from the Bible.</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loves those who hear the word of God.</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Mary do while Martha was working a lot?</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She prayed.</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She listened to Jesus’ word.</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She was sleeping.</a:t>
            </a:r>
            <a:endParaRPr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She helped Martha hard.</a:t>
            </a:r>
            <a:endParaRPr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lvl="0">
              <a:defRPr/>
            </a:pPr>
            <a:r>
              <a:rPr lang="ko-KR" altLang="en-US" sz="2800">
                <a:solidFill>
                  <a:srgbClr val="ff0000"/>
                </a:solidFill>
              </a:rPr>
              <a:t>② </a:t>
            </a:r>
            <a:r>
              <a:rPr lang="en-US" altLang="ko-KR" sz="2800">
                <a:solidFill>
                  <a:srgbClr val="ff0000"/>
                </a:solidFill>
              </a:rPr>
              <a:t>She listened to Jesus’ word.</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lvl="0">
              <a:defRPr/>
            </a:pPr>
            <a:r>
              <a:rPr lang="en-US" altLang="ko-KR" sz="4000"/>
              <a:t>but only one thing is needed. Mary has chosen what is better, and it will not be taken away from her." </a:t>
            </a:r>
            <a:endParaRPr lang="en-US" altLang="ko-KR" sz="4000"/>
          </a:p>
          <a:p>
            <a:pPr lvl="0">
              <a:defRPr/>
            </a:pPr>
            <a:r>
              <a:rPr lang="en-US" altLang="ko-KR" sz="4000"/>
              <a:t>   </a:t>
            </a:r>
            <a:endParaRPr lang="en-US" altLang="ko-KR" sz="4000"/>
          </a:p>
          <a:p>
            <a:pPr lvl="0">
              <a:defRPr/>
            </a:pPr>
            <a:endParaRPr lang="en-US" altLang="ko-KR" sz="4000"/>
          </a:p>
          <a:p>
            <a:pPr lvl="0">
              <a:defRPr/>
            </a:pPr>
            <a:r>
              <a:rPr lang="en-US" altLang="ko-KR" sz="4000"/>
              <a:t> </a:t>
            </a:r>
            <a:endParaRPr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10:</a:t>
            </a:r>
            <a:r>
              <a:rPr lang="ko-KR" altLang="en-US" sz="2800">
                <a:solidFill>
                  <a:schemeClr val="tx1">
                    <a:lumMod val="65000"/>
                    <a:lumOff val="35000"/>
                  </a:schemeClr>
                </a:solidFill>
              </a:rPr>
              <a:t> </a:t>
            </a:r>
            <a:r>
              <a:rPr lang="en-US" altLang="ko-KR" sz="2800">
                <a:solidFill>
                  <a:schemeClr val="tx1">
                    <a:lumMod val="65000"/>
                    <a:lumOff val="35000"/>
                  </a:schemeClr>
                </a:solidFill>
              </a:rPr>
              <a:t>42</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a:rPr lang="en-US" altLang="ko-KR" sz="2500" dirty="0">
                <a:solidFill>
                  <a:schemeClr val="tx1">
                    <a:lumMod val="65000"/>
                    <a:lumOff val="35000"/>
                  </a:schemeClr>
                </a:solidFill>
              </a:rPr>
              <a:t>There lived a virgin named Mary in Galilee, Israel. She was engaged to a young man named Joseph.</a:t>
            </a:r>
            <a:endParaRPr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algn="ctr">
              <a:defRPr/>
            </a:pPr>
            <a:r>
              <a:rPr altLang="ko-KR" lang="en-US" sz="3200">
                <a:solidFill>
                  <a:schemeClr val="tx1">
                    <a:lumMod val="65000"/>
                    <a:lumOff val="35000"/>
                  </a:schemeClr>
                </a:solidFill>
              </a:rPr>
              <a:t>The doctors came to worship Jesus, the King, even far away from Israel.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Jesus is the real king of people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all over the world.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Jesus is my king, too.</a:t>
            </a:r>
            <a:endParaRPr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must live a life of worshiping and following Jesus, who is always King.</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lvl="0">
              <a:defRPr/>
            </a:pPr>
            <a:r>
              <a:rPr altLang="ko-KR" lang="en-US" sz="3600">
                <a:solidFill>
                  <a:schemeClr val="tx1">
                    <a:lumMod val="65000"/>
                    <a:lumOff val="35000"/>
                  </a:schemeClr>
                </a:solidFill>
              </a:rPr>
              <a:t>Jesus deserves our worship.</a:t>
            </a:r>
            <a:r>
              <a:rPr altLang="en-US" lang="ko-KR" sz="3600">
                <a:solidFill>
                  <a:schemeClr val="tx1">
                    <a:lumMod val="65000"/>
                    <a:lumOff val="35000"/>
                  </a:schemeClr>
                </a:solidFill>
              </a:rPr>
              <a:t> </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lvl="0">
              <a:defRPr/>
            </a:pPr>
            <a:r>
              <a:rPr altLang="ko-KR" lang="en-US" sz="3600">
                <a:solidFill>
                  <a:schemeClr val="tx1">
                    <a:lumMod val="65000"/>
                    <a:lumOff val="35000"/>
                  </a:schemeClr>
                </a:solidFill>
              </a:rPr>
              <a:t>Which one didn’t Jesus receive as a birthday gift?</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gold</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incense</a:t>
            </a:r>
            <a:r>
              <a:rPr altLang="en-US" lang="ko-KR" sz="2800">
                <a:solidFill>
                  <a:schemeClr val="tx1">
                    <a:lumMod val="65000"/>
                    <a:lumOff val="35000"/>
                  </a:schemeClr>
                </a:solidFill>
              </a:rPr>
              <a:t>  </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myrrh</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computer</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computer</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lvl="0">
              <a:defRPr/>
            </a:pPr>
            <a:r>
              <a:rPr altLang="ko-KR" lang="en-US" sz="3600">
                <a:solidFill>
                  <a:schemeClr val="tx1">
                    <a:lumMod val="65000"/>
                    <a:lumOff val="35000"/>
                  </a:schemeClr>
                </a:solidFill>
              </a:rPr>
              <a:t>On coming to the house, they saw the child with his mother Mary, and they bowed down and worshiped him. Then they opened their treasures and presented him with gifts of gold and of incense and of myrrh. </a:t>
            </a:r>
            <a:endParaRPr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algn="r">
              <a:defRPr/>
            </a:pPr>
            <a:r>
              <a:rPr altLang="ko-KR" lang="en-US" sz="2800">
                <a:solidFill>
                  <a:schemeClr val="tx1">
                    <a:lumMod val="65000"/>
                    <a:lumOff val="35000"/>
                  </a:schemeClr>
                </a:solidFill>
              </a:rPr>
              <a:t>Matthew 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a:t>
            </a:r>
            <a:r>
              <a:rPr lang="ko-KR" altLang="en-US" b="1">
                <a:solidFill>
                  <a:schemeClr val="tx1">
                    <a:lumMod val="50000"/>
                    <a:lumOff val="50000"/>
                  </a:schemeClr>
                </a:solidFill>
              </a:rPr>
              <a:t> </a:t>
            </a:r>
            <a:r>
              <a:rPr lang="en-US" altLang="ko-KR" b="1">
                <a:solidFill>
                  <a:schemeClr val="tx1">
                    <a:lumMod val="50000"/>
                    <a:lumOff val="50000"/>
                  </a:schemeClr>
                </a:solidFill>
              </a:rPr>
              <a:t>48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algn="ctr">
              <a:defRPr/>
            </a:pPr>
            <a:r>
              <a:rPr lang="en-US" altLang="ko-KR" sz="4400"/>
              <a:t>Baby Jesus Escaped to Egypt</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algn="ctr">
              <a:defRPr/>
            </a:pPr>
            <a:r>
              <a:rPr altLang="ko-KR" lang="en-US" sz="4000">
                <a:solidFill>
                  <a:srgbClr val="ff0000"/>
                </a:solidFill>
              </a:rPr>
              <a:t>Today’s Word</a:t>
            </a:r>
            <a:endParaRPr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lvl="0">
              <a:defRPr/>
            </a:pPr>
            <a:r>
              <a:rPr altLang="ko-KR" lang="en-US" sz="3600">
                <a:solidFill>
                  <a:schemeClr val="tx1">
                    <a:lumMod val="65000"/>
                    <a:lumOff val="35000"/>
                  </a:schemeClr>
                </a:solidFill>
              </a:rPr>
              <a:t>When they had gone, an angel of the Lord appeared to Joseph in a dream. "Get up," he said, "take the child and his mother and escape to Egypt. Stay there until I tell you, for Herod is going to search for the child to kill him." </a:t>
            </a:r>
            <a:endParaRPr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 2:13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Herod, king of Israel, heard the news of Jesus' birth through the Magi, plotted to kill Jesus.</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lvl="0">
              <a:defRPr/>
            </a:pPr>
            <a:r>
              <a:rPr lang="en-US" altLang="ko-KR" sz="2800">
                <a:solidFill>
                  <a:schemeClr val="tx1">
                    <a:lumMod val="65000"/>
                    <a:lumOff val="35000"/>
                  </a:schemeClr>
                </a:solidFill>
              </a:rPr>
              <a:t>However, God, who knew all of Herod's conspiracy, said in a dream that the Magi should go away from Herod.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lvl="0">
              <a:defRPr/>
            </a:pPr>
            <a:r>
              <a:rPr lang="en-US" altLang="ko-KR" sz="2800">
                <a:solidFill>
                  <a:schemeClr val="tx1">
                    <a:lumMod val="65000"/>
                    <a:lumOff val="35000"/>
                  </a:schemeClr>
                </a:solidFill>
              </a:rPr>
              <a:t>Also, Mary's husband Joseph heard an angel say in a dream: “Escape to Egypt. Herod is going to kill Jesus.” </a:t>
            </a:r>
            <a:endParaRPr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lvl="0">
              <a:defRPr/>
            </a:pPr>
            <a:r>
              <a:rPr altLang="ko-KR" lang="en-US" sz="2800">
                <a:solidFill>
                  <a:schemeClr val="tx1">
                    <a:lumMod val="65000"/>
                    <a:lumOff val="35000"/>
                  </a:schemeClr>
                </a:solidFill>
              </a:rPr>
              <a:t>Upon hearing that, Joseph took Mary and the baby Jesus and fled from Herod to Egypt.</a:t>
            </a:r>
            <a:endParaRPr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a:rPr altLang="ko-KR" dirty="0" lang="en-US" sz="2800">
                <a:solidFill>
                  <a:schemeClr val="tx1">
                    <a:lumMod val="65000"/>
                    <a:lumOff val="35000"/>
                  </a:schemeClr>
                </a:solidFill>
              </a:rPr>
              <a:t>One day an angel appeared to Mary. “Greetings, you who are highly favored! The Lord is with you.“</a:t>
            </a:r>
            <a:endParaRPr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lvl="0">
              <a:defRPr/>
            </a:pPr>
            <a:r>
              <a:rPr lang="en-US" altLang="ko-KR" sz="2800">
                <a:solidFill>
                  <a:schemeClr val="tx1">
                    <a:lumMod val="65000"/>
                    <a:lumOff val="35000"/>
                  </a:schemeClr>
                </a:solidFill>
              </a:rPr>
              <a:t>Meanwhile, Herod, who knew that he had been deceived by the Magi, gave a terrible order to kill all of Bethlehem's babies. Jesus had to stay in Egypt until Herod's death.</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algn="ctr">
              <a:defRPr/>
            </a:pPr>
            <a:r>
              <a:rPr altLang="ko-KR" lang="en-US" sz="3200">
                <a:solidFill>
                  <a:schemeClr val="tx1">
                    <a:lumMod val="65000"/>
                    <a:lumOff val="35000"/>
                  </a:schemeClr>
                </a:solidFill>
              </a:rPr>
              <a:t>The shepherds and the Magi recognized  who Jesus was.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However, Herod, the king, didn’t recognize Jesus. Moreover, because of his greed, he committed cruel sins to try to kill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There are many people in the world who refuse to hear about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It is a very serious sin.</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cannot dare to stop by the power of man.</a:t>
            </a:r>
            <a:r>
              <a:rPr altLang="en-US" lang="ko-KR" sz="3600">
                <a:solidFill>
                  <a:schemeClr val="tx1">
                    <a:lumMod val="65000"/>
                    <a:lumOff val="35000"/>
                  </a:schemeClr>
                </a:solidFill>
              </a:rPr>
              <a:t> </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Where did Jesus escape from Herod?</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Egypt</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America</a:t>
            </a:r>
            <a:r>
              <a:rPr altLang="en-US" lang="ko-KR" sz="2800">
                <a:solidFill>
                  <a:schemeClr val="tx1">
                    <a:lumMod val="65000"/>
                    <a:lumOff val="35000"/>
                  </a:schemeClr>
                </a:solidFill>
              </a:rPr>
              <a:t> </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Korea</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Isreal</a:t>
            </a:r>
            <a:endParaRPr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Egypt</a:t>
            </a:r>
            <a:endParaRPr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algn="ctr">
              <a:defRPr/>
            </a:pPr>
            <a:r>
              <a:rPr altLang="ko-KR" lang="en-US" sz="4000">
                <a:solidFill>
                  <a:srgbClr val="ff0000"/>
                </a:solidFill>
              </a:rPr>
              <a:t>Today’s Word</a:t>
            </a:r>
            <a:endParaRPr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lvl="0">
              <a:defRPr/>
            </a:pPr>
            <a:r>
              <a:rPr altLang="ko-KR" lang="en-US" sz="3600">
                <a:solidFill>
                  <a:schemeClr val="tx1">
                    <a:lumMod val="65000"/>
                    <a:lumOff val="35000"/>
                  </a:schemeClr>
                </a:solidFill>
              </a:rPr>
              <a:t>When they had gone, an angel of the Lord appeared to Joseph in a dream. "Get up," he said, "take the child and his mother and escape to Egypt. Stay there until I tell you, for Herod is going to search for the child to kill him." </a:t>
            </a:r>
            <a:endParaRPr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 2:13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49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algn="ctr">
              <a:defRPr/>
            </a:pPr>
            <a:r>
              <a:rPr lang="en-US" altLang="ko-KR" sz="4400"/>
              <a:t>The Boy Jesus at the Temple</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lvl="0">
              <a:defRPr/>
            </a:pPr>
            <a:r>
              <a:rPr altLang="ko-KR" lang="en-US" sz="3600">
                <a:solidFill>
                  <a:schemeClr val="tx1">
                    <a:lumMod val="65000"/>
                    <a:lumOff val="35000"/>
                  </a:schemeClr>
                </a:solidFill>
              </a:rPr>
              <a:t>"Why were you searching for me?" he asked. "Didn't you know I had to be in my Father's house?"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2:49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At the Passover, when Jesus was 12 years old, he and his parents came to the temple in Jerusalem.</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On the way home from the temple in Jerusalem, Joseph and Mary were unable to find Jesus.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lvl="0">
              <a:defRPr/>
            </a:pPr>
            <a:r>
              <a:rPr lang="en-US" altLang="ko-KR" sz="2800">
                <a:solidFill>
                  <a:schemeClr val="tx1">
                    <a:lumMod val="65000"/>
                    <a:lumOff val="35000"/>
                  </a:schemeClr>
                </a:solidFill>
              </a:rPr>
              <a:t>Joseph and Mary went back to the temple in Jerusalem to find Jesus.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a:rPr lang="en-US" altLang="ko-KR" sz="2800" dirty="0">
                <a:solidFill>
                  <a:schemeClr val="tx1">
                    <a:lumMod val="65000"/>
                    <a:lumOff val="35000"/>
                  </a:schemeClr>
                </a:solidFill>
              </a:rPr>
              <a:t>“Mary, you will give birth to a son and you are to give him the name Jesus.” She was afraid of this news.</a:t>
            </a:r>
            <a:endParaRPr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lvl="0">
              <a:defRPr/>
            </a:pPr>
            <a:r>
              <a:rPr lang="en-US" altLang="ko-KR" sz="2800">
                <a:solidFill>
                  <a:schemeClr val="tx1">
                    <a:lumMod val="65000"/>
                    <a:lumOff val="35000"/>
                  </a:schemeClr>
                </a:solidFill>
              </a:rPr>
              <a:t>"Did you not know that I was in my father’s house?“ Jesus was having a discussion with the Bible teachers in the temple. They were all surprised by the wisdom of Jesus.</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lvl="0">
              <a:defRPr/>
            </a:pPr>
            <a:r>
              <a:rPr altLang="ko-KR" lang="en-US" sz="2800">
                <a:solidFill>
                  <a:schemeClr val="tx1">
                    <a:lumMod val="65000"/>
                    <a:lumOff val="35000"/>
                  </a:schemeClr>
                </a:solidFill>
              </a:rPr>
              <a:t>Since then, the boy Jesus has grown more loving with God and people as his wisdom and height grow.</a:t>
            </a:r>
            <a:endParaRPr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algn="ctr">
              <a:defRPr/>
            </a:pPr>
            <a:r>
              <a:rPr altLang="ko-KR" lang="en-US" sz="3200">
                <a:solidFill>
                  <a:schemeClr val="tx1">
                    <a:lumMod val="65000"/>
                    <a:lumOff val="35000"/>
                  </a:schemeClr>
                </a:solidFill>
              </a:rPr>
              <a:t>The boy Jesus knew from a young age that he was the Son of God. And sincerely prepared for life as a Savior.</a:t>
            </a:r>
            <a:r>
              <a:rPr altLang="en-US" lang="ko-KR" sz="3200">
                <a:solidFill>
                  <a:schemeClr val="tx1">
                    <a:lumMod val="65000"/>
                    <a:lumOff val="35000"/>
                  </a:schemeClr>
                </a:solidFill>
              </a:rPr>
              <a:t> </a:t>
            </a:r>
            <a:endParaRPr altLang="en-US" lang="ko-KR" sz="3200">
              <a:solidFill>
                <a:schemeClr val="tx1">
                  <a:lumMod val="65000"/>
                  <a:lumOff val="35000"/>
                </a:schemeClr>
              </a:solidFill>
            </a:endParaRPr>
          </a:p>
          <a:p>
            <a:pPr algn="ctr">
              <a:defRPr/>
            </a:pPr>
            <a:r>
              <a:rPr altLang="ko-KR" lang="en-US" sz="3200">
                <a:solidFill>
                  <a:schemeClr val="tx1">
                    <a:lumMod val="65000"/>
                    <a:lumOff val="35000"/>
                  </a:schemeClr>
                </a:solidFill>
              </a:rPr>
              <a:t>Even though we are young,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must clearly remember that we are children of God.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So we need to show God and people that we are living as children of God.</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Son of God, but he set the example of humility and obedience to fleshly parents.</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Where was the lost Jesus?</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in</a:t>
            </a:r>
            <a:r>
              <a:rPr altLang="en-US" lang="ko-KR" sz="2800">
                <a:solidFill>
                  <a:schemeClr val="tx1">
                    <a:lumMod val="65000"/>
                    <a:lumOff val="35000"/>
                  </a:schemeClr>
                </a:solidFill>
              </a:rPr>
              <a:t> </a:t>
            </a:r>
            <a:r>
              <a:rPr altLang="ko-KR" lang="en-US" sz="2800">
                <a:solidFill>
                  <a:schemeClr val="tx1">
                    <a:lumMod val="65000"/>
                    <a:lumOff val="35000"/>
                  </a:schemeClr>
                </a:solidFill>
              </a:rPr>
              <a:t>the</a:t>
            </a:r>
            <a:r>
              <a:rPr altLang="en-US" lang="ko-KR" sz="2800">
                <a:solidFill>
                  <a:schemeClr val="tx1">
                    <a:lumMod val="65000"/>
                    <a:lumOff val="35000"/>
                  </a:schemeClr>
                </a:solidFill>
              </a:rPr>
              <a:t> </a:t>
            </a:r>
            <a:r>
              <a:rPr altLang="ko-KR" lang="en-US" sz="2800">
                <a:solidFill>
                  <a:schemeClr val="tx1">
                    <a:lumMod val="65000"/>
                    <a:lumOff val="35000"/>
                  </a:schemeClr>
                </a:solidFill>
              </a:rPr>
              <a:t>toilet</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in the palace</a:t>
            </a:r>
            <a:r>
              <a:rPr altLang="en-US" lang="ko-KR" sz="2800">
                <a:solidFill>
                  <a:schemeClr val="tx1">
                    <a:lumMod val="65000"/>
                    <a:lumOff val="35000"/>
                  </a:schemeClr>
                </a:solidFill>
              </a:rPr>
              <a:t> </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in</a:t>
            </a:r>
            <a:r>
              <a:rPr altLang="en-US" lang="ko-KR" sz="2800">
                <a:solidFill>
                  <a:schemeClr val="tx1">
                    <a:lumMod val="65000"/>
                    <a:lumOff val="35000"/>
                  </a:schemeClr>
                </a:solidFill>
              </a:rPr>
              <a:t> </a:t>
            </a:r>
            <a:r>
              <a:rPr altLang="ko-KR" lang="en-US" sz="2800">
                <a:solidFill>
                  <a:schemeClr val="tx1">
                    <a:lumMod val="65000"/>
                    <a:lumOff val="35000"/>
                  </a:schemeClr>
                </a:solidFill>
              </a:rPr>
              <a:t>the</a:t>
            </a:r>
            <a:r>
              <a:rPr altLang="en-US" lang="ko-KR" sz="2800">
                <a:solidFill>
                  <a:schemeClr val="tx1">
                    <a:lumMod val="65000"/>
                    <a:lumOff val="35000"/>
                  </a:schemeClr>
                </a:solidFill>
              </a:rPr>
              <a:t> </a:t>
            </a:r>
            <a:r>
              <a:rPr altLang="ko-KR" lang="en-US" sz="2800">
                <a:solidFill>
                  <a:schemeClr val="tx1">
                    <a:lumMod val="65000"/>
                    <a:lumOff val="35000"/>
                  </a:schemeClr>
                </a:solidFill>
              </a:rPr>
              <a:t>temple</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in the house</a:t>
            </a:r>
            <a:endParaRPr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in the temple</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lvl="0">
              <a:defRPr/>
            </a:pPr>
            <a:r>
              <a:rPr altLang="ko-KR" lang="en-US" sz="3600">
                <a:solidFill>
                  <a:schemeClr val="tx1">
                    <a:lumMod val="65000"/>
                    <a:lumOff val="35000"/>
                  </a:schemeClr>
                </a:solidFill>
              </a:rPr>
              <a:t>"Why were you searching for me?" he asked. "Didn't you know I had to be in my Father's house?"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2:49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50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algn="ctr">
              <a:defRPr/>
            </a:pPr>
            <a:r>
              <a:rPr lang="en-US" altLang="ko-KR" sz="4400"/>
              <a:t>The Baptism of Jesus</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lvl="0">
              <a:defRPr/>
            </a:pPr>
            <a:r>
              <a:rPr altLang="ko-KR" lang="en-US" sz="3600">
                <a:solidFill>
                  <a:schemeClr val="tx1">
                    <a:lumMod val="65000"/>
                    <a:lumOff val="35000"/>
                  </a:schemeClr>
                </a:solidFill>
              </a:rPr>
              <a:t>"a voice of one calling in the desert, 'Prepare the way for the Lord, make straight paths for him.' "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4.And so John came, baptizing in the desert region and preaching a baptism of repentance for the forgiveness of sins. </a:t>
            </a:r>
            <a:endParaRPr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a:t>
            </a:r>
            <a:r>
              <a:rPr altLang="en-US" lang="ko-KR" sz="2800">
                <a:solidFill>
                  <a:schemeClr val="tx1">
                    <a:lumMod val="65000"/>
                    <a:lumOff val="35000"/>
                  </a:schemeClr>
                </a:solidFill>
              </a:rPr>
              <a:t> </a:t>
            </a:r>
            <a:r>
              <a:rPr altLang="ko-KR" lang="en-US" sz="2800">
                <a:solidFill>
                  <a:schemeClr val="tx1">
                    <a:lumMod val="65000"/>
                    <a:lumOff val="35000"/>
                  </a:schemeClr>
                </a:solidFill>
              </a:rPr>
              <a:t>3-4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lvl="0">
              <a:defRPr/>
            </a:pPr>
            <a:r>
              <a:rPr lang="en-US" altLang="ko-KR" sz="2800">
                <a:solidFill>
                  <a:schemeClr val="tx1">
                    <a:lumMod val="65000"/>
                    <a:lumOff val="35000"/>
                  </a:schemeClr>
                </a:solidFill>
              </a:rPr>
              <a:t>When Jesus was thirty, a strange man appeared in the desert wearing camel clothes and eating grasshoppers and wild honey.</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lvl="0">
              <a:defRPr/>
            </a:pPr>
            <a:r>
              <a:rPr lang="en-US" altLang="ko-KR" sz="2800">
                <a:solidFill>
                  <a:schemeClr val="tx1">
                    <a:lumMod val="65000"/>
                    <a:lumOff val="35000"/>
                  </a:schemeClr>
                </a:solidFill>
              </a:rPr>
              <a:t>His name was John the Baptist. He called on people to repent and to be baptized because the Savior would come.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a:rPr lang="en-US" altLang="ko-KR" sz="2800" dirty="0">
                <a:solidFill>
                  <a:schemeClr val="tx1">
                    <a:lumMod val="65000"/>
                    <a:lumOff val="35000"/>
                  </a:schemeClr>
                </a:solidFill>
              </a:rPr>
              <a:t>But, she obeyed God’s message. “I am the Lord’s servant. May it be to me as you have said.”</a:t>
            </a:r>
            <a:endParaRPr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lvl="0">
              <a:defRPr/>
            </a:pPr>
            <a:r>
              <a:rPr lang="en-US" altLang="ko-KR" sz="2800">
                <a:solidFill>
                  <a:schemeClr val="tx1">
                    <a:lumMod val="65000"/>
                    <a:lumOff val="35000"/>
                  </a:schemeClr>
                </a:solidFill>
              </a:rPr>
              <a:t>'I am here to prepare someone who comes after me!'</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John the Baptist was preparing Jesus' way.</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lvl="0">
              <a:defRPr/>
            </a:pPr>
            <a:r>
              <a:rPr lang="en-US" altLang="ko-KR" sz="2800">
                <a:solidFill>
                  <a:schemeClr val="tx1">
                    <a:lumMod val="65000"/>
                    <a:lumOff val="35000"/>
                  </a:schemeClr>
                </a:solidFill>
              </a:rPr>
              <a:t>Jesus also came to be baptized by John the Baptist.</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“Look! the Lamb of God, who takes away the sin of the world!” John the Baptist introduced Jesus aloud.</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lvl="0">
              <a:defRPr/>
            </a:pPr>
            <a:r>
              <a:rPr lang="en-US" altLang="ko-KR" sz="2800">
                <a:solidFill>
                  <a:schemeClr val="tx1">
                    <a:lumMod val="65000"/>
                    <a:lumOff val="35000"/>
                  </a:schemeClr>
                </a:solidFill>
              </a:rPr>
              <a:t>When Jesus was baptized by John , a voice came from heavens with the Holy Spirit descending on him like a dove: “You are my Son, whom I love; with  you I am well pleased.”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algn="ctr">
              <a:defRPr/>
            </a:pPr>
            <a:r>
              <a:rPr altLang="ko-KR" lang="en-US" sz="3200">
                <a:solidFill>
                  <a:schemeClr val="tx1">
                    <a:lumMod val="65000"/>
                    <a:lumOff val="35000"/>
                  </a:schemeClr>
                </a:solidFill>
              </a:rPr>
              <a:t>John the Baptist did not exalt himself.</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He devoted his life to introducing Jesus entirely.</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Who am I living for?</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Like John the Baptist, we should live a life that exalts and introduces Jesus rather than boasting and exalting me.</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algn="ctr">
              <a:defRPr/>
            </a:pPr>
            <a:r>
              <a:rPr altLang="ko-KR" lang="en-US" sz="3200"/>
              <a:t>Who Jesus is?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only one son of God.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lvl="0">
              <a:defRPr/>
            </a:pPr>
            <a:r>
              <a:rPr altLang="ko-KR" lang="en-US" sz="3600">
                <a:solidFill>
                  <a:schemeClr val="tx1">
                    <a:lumMod val="65000"/>
                    <a:lumOff val="35000"/>
                  </a:schemeClr>
                </a:solidFill>
              </a:rPr>
              <a:t>What came down from heaven when Jesus was baptized??</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crow</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The Holy Spirit</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ostrich</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sparrow</a:t>
            </a:r>
            <a:endParaRPr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lvl="0">
              <a:defRPr/>
            </a:pPr>
            <a:r>
              <a:rPr altLang="en-US" lang="ko-KR" sz="2800">
                <a:solidFill>
                  <a:srgbClr val="ff0000"/>
                </a:solidFill>
              </a:rPr>
              <a:t>② </a:t>
            </a:r>
            <a:r>
              <a:rPr altLang="ko-KR" lang="en-US" sz="2800">
                <a:solidFill>
                  <a:srgbClr val="ff0000"/>
                </a:solidFill>
              </a:rPr>
              <a:t>The Holy Spirit</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lvl="0">
              <a:defRPr/>
            </a:pPr>
            <a:r>
              <a:rPr altLang="ko-KR" lang="en-US" sz="3600">
                <a:solidFill>
                  <a:schemeClr val="tx1">
                    <a:lumMod val="65000"/>
                    <a:lumOff val="35000"/>
                  </a:schemeClr>
                </a:solidFill>
              </a:rPr>
              <a:t>"a voice of one calling in the desert, 'Prepare the way for the Lord, make straight paths for him.' " </a:t>
            </a:r>
            <a:endParaRPr altLang="ko-KR" lang="en-US" sz="3600">
              <a:solidFill>
                <a:schemeClr val="tx1">
                  <a:lumMod val="65000"/>
                  <a:lumOff val="35000"/>
                </a:schemeClr>
              </a:solidFill>
            </a:endParaRPr>
          </a:p>
          <a:p>
            <a:pPr lvl="0">
              <a:defRPr/>
            </a:pPr>
            <a:r>
              <a:rPr altLang="ko-KR" lang="en-US" sz="3600">
                <a:solidFill>
                  <a:schemeClr val="tx1">
                    <a:lumMod val="65000"/>
                    <a:lumOff val="35000"/>
                  </a:schemeClr>
                </a:solidFill>
              </a:rPr>
              <a:t>4.And so John came, baptizing in the desert region and preaching a baptism of repentance for the forgiveness of sins. </a:t>
            </a:r>
            <a:endParaRPr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a:t>
            </a:r>
            <a:r>
              <a:rPr altLang="en-US" lang="ko-KR" sz="2800">
                <a:solidFill>
                  <a:schemeClr val="tx1">
                    <a:lumMod val="65000"/>
                    <a:lumOff val="35000"/>
                  </a:schemeClr>
                </a:solidFill>
              </a:rPr>
              <a:t> </a:t>
            </a:r>
            <a:r>
              <a:rPr altLang="ko-KR" lang="en-US" sz="2800">
                <a:solidFill>
                  <a:schemeClr val="tx1">
                    <a:lumMod val="65000"/>
                    <a:lumOff val="35000"/>
                  </a:schemeClr>
                </a:solidFill>
              </a:rPr>
              <a:t>3-4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lvl="0">
              <a:defRPr/>
            </a:pPr>
            <a:r>
              <a:rPr lang="en-US" altLang="ko-KR" b="1">
                <a:solidFill>
                  <a:schemeClr val="tx1">
                    <a:lumMod val="50000"/>
                    <a:lumOff val="50000"/>
                  </a:schemeClr>
                </a:solidFill>
              </a:rPr>
              <a:t>No. 51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algn="ctr">
              <a:defRPr/>
            </a:pPr>
            <a:r>
              <a:rPr lang="en-US" altLang="ko-KR" sz="4400"/>
              <a:t>Jesus was tempted by Satan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lvl="0">
              <a:defRPr/>
            </a:pPr>
            <a:r>
              <a:rPr altLang="ko-KR" lang="en-US" sz="3600">
                <a:solidFill>
                  <a:schemeClr val="tx1">
                    <a:lumMod val="65000"/>
                    <a:lumOff val="35000"/>
                  </a:schemeClr>
                </a:solidFill>
              </a:rPr>
              <a:t>Jesus said to him, "Away from me, Satan! For it is written: 'Worship the Lord your God, and serve him only.'"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4:10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lvl="0">
              <a:defRPr/>
            </a:pPr>
            <a:r>
              <a:rPr lang="en-US" altLang="ko-KR" sz="2800">
                <a:solidFill>
                  <a:schemeClr val="tx1">
                    <a:lumMod val="65000"/>
                    <a:lumOff val="35000"/>
                  </a:schemeClr>
                </a:solidFill>
              </a:rPr>
              <a:t>After Jesus fasted and prayed forty days, Satan appeared and tempted Jesus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a:rPr lang="en-US" altLang="ko-KR" sz="2500" dirty="0">
                <a:solidFill>
                  <a:schemeClr val="tx1">
                    <a:lumMod val="65000"/>
                    <a:lumOff val="35000"/>
                  </a:schemeClr>
                </a:solidFill>
              </a:rPr>
              <a:t>So, even though she was a virgin, she became pregnant. This child's name is Jesus. He is the Son of God who will save all people from their sins in the future.</a:t>
            </a:r>
            <a:endParaRPr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lvl="0">
              <a:defRPr/>
            </a:pPr>
            <a:r>
              <a:rPr lang="en-US" altLang="ko-KR" sz="2800">
                <a:solidFill>
                  <a:schemeClr val="tx1">
                    <a:lumMod val="65000"/>
                    <a:lumOff val="35000"/>
                  </a:schemeClr>
                </a:solidFill>
              </a:rPr>
              <a:t>“Are you hungry? Make rice cake with this stone and eat it!” Satan did the first test. But Jesus defeated the test with the word of God.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lvl="0">
              <a:defRPr/>
            </a:pPr>
            <a:r>
              <a:rPr lang="en-US" altLang="ko-KR" sz="2800">
                <a:solidFill>
                  <a:schemeClr val="tx1">
                    <a:lumMod val="65000"/>
                    <a:lumOff val="35000"/>
                  </a:schemeClr>
                </a:solidFill>
              </a:rPr>
              <a:t>“Then jump out of here! If you are the Son of God, you will not die.” Satan tested Jesus a second time at the top of the temple.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lvl="0">
              <a:defRPr/>
            </a:pPr>
            <a:r>
              <a:rPr lang="en-US" altLang="ko-KR" sz="2800">
                <a:solidFill>
                  <a:schemeClr val="tx1">
                    <a:lumMod val="65000"/>
                    <a:lumOff val="35000"/>
                  </a:schemeClr>
                </a:solidFill>
              </a:rPr>
              <a:t>At this time, he took Jesus to a very high mountain and showed Jesus all kingdom of the world and said,  “If you bow down to me, I will give you all this!” But Jesus rejected the third test with the Word of God.</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lvl="0">
              <a:defRPr/>
            </a:pPr>
            <a:r>
              <a:rPr lang="en-US" altLang="ko-KR" sz="2800">
                <a:solidFill>
                  <a:schemeClr val="tx1">
                    <a:lumMod val="65000"/>
                    <a:lumOff val="35000"/>
                  </a:schemeClr>
                </a:solidFill>
              </a:rPr>
              <a:t>Eventually, Jesus defeated all of Satan's temptations. God was pleased with Jesus who had overcome all temptations.</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algn="ctr">
              <a:defRPr/>
            </a:pPr>
            <a:r>
              <a:rPr altLang="ko-KR" lang="en-US" sz="3200">
                <a:solidFill>
                  <a:schemeClr val="tx1">
                    <a:lumMod val="65000"/>
                    <a:lumOff val="35000"/>
                  </a:schemeClr>
                </a:solidFill>
              </a:rPr>
              <a:t>Jesus was the Son of God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like us, he was tempted by Satan.</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with God's Word, Jesus overcame the temptation of Satan.</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Satan still tempts 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However, like Jesus, we can overcome the temptation of Satan with the word of God</a:t>
            </a:r>
            <a:endParaRPr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lvl="0">
              <a:defRPr/>
            </a:pPr>
            <a:r>
              <a:rPr altLang="ko-KR" lang="en-US" sz="3600">
                <a:solidFill>
                  <a:schemeClr val="tx1">
                    <a:lumMod val="65000"/>
                    <a:lumOff val="35000"/>
                  </a:schemeClr>
                </a:solidFill>
              </a:rPr>
              <a:t>Jesus is our helper to overcome the temptations we face. And he is the one who understands all the challenges we meet and helps us overcome them.</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How many tests did Satan give Jesus? </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one	</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two</a:t>
            </a:r>
            <a:r>
              <a:rPr altLang="en-US" lang="ko-KR" sz="2800">
                <a:solidFill>
                  <a:schemeClr val="tx1">
                    <a:lumMod val="65000"/>
                    <a:lumOff val="35000"/>
                  </a:schemeClr>
                </a:solidFill>
              </a:rPr>
              <a:t> </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three</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four</a:t>
            </a:r>
            <a:endParaRPr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three</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lvl="0">
              <a:defRPr/>
            </a:pPr>
            <a:r>
              <a:rPr altLang="ko-KR" lang="en-US" sz="3600">
                <a:solidFill>
                  <a:schemeClr val="tx1">
                    <a:lumMod val="65000"/>
                    <a:lumOff val="35000"/>
                  </a:schemeClr>
                </a:solidFill>
              </a:rPr>
              <a:t>Jesus said to him, "Away from me, Satan! For it is written: 'Worship the Lord your God, and serve him only.'"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4:10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lvl="0">
              <a:defRPr/>
            </a:pPr>
            <a:r>
              <a:rPr lang="en-US" altLang="ko-KR" b="1">
                <a:solidFill>
                  <a:schemeClr val="tx1">
                    <a:lumMod val="50000"/>
                    <a:lumOff val="50000"/>
                  </a:schemeClr>
                </a:solidFill>
              </a:rPr>
              <a:t>No. 52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algn="ctr">
              <a:defRPr/>
            </a:pPr>
            <a:r>
              <a:rPr lang="en-US" altLang="ko-KR" sz="4400"/>
              <a:t>Water</a:t>
            </a:r>
            <a:r>
              <a:rPr lang="ko-KR" altLang="en-US" sz="4400"/>
              <a:t> </a:t>
            </a:r>
            <a:r>
              <a:rPr lang="en-US" altLang="ko-KR" sz="4400"/>
              <a:t>Turned into Wine</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This, the first of his miraculous signs, Jesus performed in Cana of Galilee. He thus revealed his glory, and his disciples put their faith in him.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algn="ctr">
              <a:defRPr/>
            </a:pPr>
            <a:r>
              <a:rPr altLang="ko-KR" lang="en-US" sz="3200">
                <a:solidFill>
                  <a:schemeClr val="tx1">
                    <a:lumMod val="65000"/>
                    <a:lumOff val="35000"/>
                  </a:schemeClr>
                </a:solidFill>
              </a:rPr>
              <a:t>Mary was afraid to have a son even though she was not married.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However, she received and obeyed the word of God by faith.</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may be fearful when we believe and obey God's Word. But like Mary's confession, we must confess that “May it be to me as you have said.”</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lvl="0">
              <a:defRPr/>
            </a:pPr>
            <a:r>
              <a:rPr lang="en-US" altLang="ko-KR" sz="2800">
                <a:solidFill>
                  <a:schemeClr val="tx1">
                    <a:lumMod val="65000"/>
                    <a:lumOff val="35000"/>
                  </a:schemeClr>
                </a:solidFill>
              </a:rPr>
              <a:t>A wedding took place at Cana in Galilee. Jesus and his disciples had also been invited to the wedding.</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lvl="0">
              <a:defRPr/>
            </a:pPr>
            <a:r>
              <a:rPr lang="en-US" altLang="ko-KR" sz="2800">
                <a:solidFill>
                  <a:schemeClr val="tx1">
                    <a:lumMod val="65000"/>
                    <a:lumOff val="35000"/>
                  </a:schemeClr>
                </a:solidFill>
              </a:rPr>
              <a:t>But there was a problem. The wine had run out. Without wine, you cannot have a feast.</a:t>
            </a:r>
            <a:endParaRPr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lvl="0">
              <a:defRPr/>
            </a:pPr>
            <a:r>
              <a:rPr lang="en-US" altLang="ko-KR" sz="2800">
                <a:solidFill>
                  <a:schemeClr val="tx1">
                    <a:lumMod val="65000"/>
                    <a:lumOff val="35000"/>
                  </a:schemeClr>
                </a:solidFill>
              </a:rPr>
              <a:t>Jesus had the servants in the house pour water into the jar. The servants did what they asked.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lvl="0">
              <a:defRPr/>
            </a:pPr>
            <a:r>
              <a:rPr lang="en-US" altLang="ko-KR" sz="2800">
                <a:solidFill>
                  <a:schemeClr val="tx1">
                    <a:lumMod val="65000"/>
                    <a:lumOff val="35000"/>
                  </a:schemeClr>
                </a:solidFill>
              </a:rPr>
              <a:t>After that, the water in the jar was taken to taste. The water in the jar was turned into very tasty wine.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lvl="0">
              <a:defRPr/>
            </a:pPr>
            <a:r>
              <a:rPr lang="en-US" altLang="ko-KR" sz="2800">
                <a:solidFill>
                  <a:schemeClr val="tx1">
                    <a:lumMod val="65000"/>
                    <a:lumOff val="35000"/>
                  </a:schemeClr>
                </a:solidFill>
              </a:rPr>
              <a:t>Guests tasted the wine and were surprised. They were served more delicious wine than the first time, and thanks to Jesus' miracle, the feast could be more exciting.</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algn="ctr">
              <a:defRPr/>
            </a:pPr>
            <a:r>
              <a:rPr altLang="ko-KR" lang="en-US" sz="3200">
                <a:solidFill>
                  <a:schemeClr val="tx1">
                    <a:lumMod val="65000"/>
                    <a:lumOff val="35000"/>
                  </a:schemeClr>
                </a:solidFill>
              </a:rPr>
              <a:t>In the time of Jesus, wine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was absolutely indispensable at the feast.</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Jesus made water into wine and provided what needed for the feast.</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For us, Jesus is an indispensable one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like wine in a feast.</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must remember the grace of Jesus who gave Himself to 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t>
            </a:r>
            <a:r>
              <a:rPr altLang="en-US" lang="ko-KR" sz="3200">
                <a:solidFill>
                  <a:schemeClr val="tx1">
                    <a:lumMod val="65000"/>
                    <a:lumOff val="35000"/>
                  </a:schemeClr>
                </a:solidFill>
              </a:rPr>
              <a:t> </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algn="ctr">
              <a:defRPr/>
            </a:pPr>
            <a:r>
              <a:rPr altLang="ko-KR" lang="en-US" sz="3200"/>
              <a:t>Who</a:t>
            </a:r>
            <a:r>
              <a:rPr altLang="en-US" lang="ko-KR" sz="3200"/>
              <a:t> </a:t>
            </a:r>
            <a:r>
              <a:rPr altLang="ko-KR" lang="en-US" sz="3200"/>
              <a:t>is</a:t>
            </a:r>
            <a:r>
              <a:rPr altLang="en-US" lang="ko-KR" sz="3200"/>
              <a:t> </a:t>
            </a:r>
            <a:r>
              <a:rPr altLang="ko-KR" lang="en-US" sz="3200"/>
              <a:t>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our joy, like the wine of a feast.</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What did Jesus turn water into?</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milk</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orange juice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bread</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wine</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wine</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This, the first of his miraculous signs, Jesus performed in Cana of Galilee. He thus revealed his glory, and his disciples put their faith in him.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2:11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53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algn="ctr">
              <a:defRPr/>
            </a:pPr>
            <a:r>
              <a:rPr lang="en-US" altLang="ko-KR" sz="4400"/>
              <a:t>Nicodemus came to Jesus at Night.</a:t>
            </a: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algn="ctr"/>
            <a:r>
              <a:rPr altLang="ko-KR" dirty="0" lang="en-US" sz="3200">
                <a:solidFill>
                  <a:srgbClr val="FF0000"/>
                </a:solidFill>
              </a:rPr>
              <a:t>Who is Jesus?</a:t>
            </a:r>
            <a:endParaRPr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a:rPr altLang="ko-KR" dirty="0" lang="en-US" sz="3600">
                <a:solidFill>
                  <a:srgbClr val="0070C0"/>
                </a:solidFill>
              </a:rPr>
              <a:t>Jesus is..</a:t>
            </a:r>
            <a:endParaRPr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a:rPr altLang="ko-KR" dirty="0" lang="en-US" sz="3600">
                <a:solidFill>
                  <a:schemeClr val="tx1">
                    <a:lumMod val="65000"/>
                    <a:lumOff val="35000"/>
                  </a:schemeClr>
                </a:solidFill>
              </a:rPr>
              <a:t>Jesus came to earth as our Savior.</a:t>
            </a:r>
            <a:endParaRPr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Jesus answered, "I tell you the truth, no one can enter the kingdom of God unless he is born of water and the Spirit.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3:5</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lvl="0">
              <a:defRPr/>
            </a:pPr>
            <a:r>
              <a:rPr altLang="ko-KR" lang="en-US" sz="2800">
                <a:solidFill>
                  <a:schemeClr val="tx1">
                    <a:lumMod val="65000"/>
                    <a:lumOff val="35000"/>
                  </a:schemeClr>
                </a:solidFill>
              </a:rPr>
              <a:t>There was a man named Nicodemus who was Israel’s teacher.</a:t>
            </a:r>
            <a:r>
              <a:rPr altLang="en-US" lang="ko-KR" sz="2800">
                <a:solidFill>
                  <a:schemeClr val="tx1">
                    <a:lumMod val="65000"/>
                    <a:lumOff val="35000"/>
                  </a:schemeClr>
                </a:solidFill>
              </a:rPr>
              <a:t> </a:t>
            </a:r>
            <a:r>
              <a:rPr altLang="ko-KR" lang="en-US" sz="2800">
                <a:solidFill>
                  <a:schemeClr val="tx1">
                    <a:lumMod val="65000"/>
                    <a:lumOff val="35000"/>
                  </a:schemeClr>
                </a:solidFill>
              </a:rPr>
              <a:t>He</a:t>
            </a:r>
            <a:r>
              <a:rPr altLang="en-US" lang="ko-KR" sz="2800">
                <a:solidFill>
                  <a:schemeClr val="tx1">
                    <a:lumMod val="65000"/>
                    <a:lumOff val="35000"/>
                  </a:schemeClr>
                </a:solidFill>
              </a:rPr>
              <a:t> </a:t>
            </a:r>
            <a:r>
              <a:rPr altLang="ko-KR" lang="en-US" sz="2800">
                <a:solidFill>
                  <a:schemeClr val="tx1">
                    <a:lumMod val="65000"/>
                    <a:lumOff val="35000"/>
                  </a:schemeClr>
                </a:solidFill>
              </a:rPr>
              <a:t>came</a:t>
            </a:r>
            <a:r>
              <a:rPr altLang="en-US" lang="ko-KR" sz="2800">
                <a:solidFill>
                  <a:schemeClr val="tx1">
                    <a:lumMod val="65000"/>
                    <a:lumOff val="35000"/>
                  </a:schemeClr>
                </a:solidFill>
              </a:rPr>
              <a:t> </a:t>
            </a:r>
            <a:r>
              <a:rPr altLang="ko-KR" lang="en-US" sz="2800">
                <a:solidFill>
                  <a:schemeClr val="tx1">
                    <a:lumMod val="65000"/>
                    <a:lumOff val="35000"/>
                  </a:schemeClr>
                </a:solidFill>
              </a:rPr>
              <a:t>to</a:t>
            </a:r>
            <a:r>
              <a:rPr altLang="en-US" lang="ko-KR" sz="2800">
                <a:solidFill>
                  <a:schemeClr val="tx1">
                    <a:lumMod val="65000"/>
                    <a:lumOff val="35000"/>
                  </a:schemeClr>
                </a:solidFill>
              </a:rPr>
              <a:t> </a:t>
            </a:r>
            <a:r>
              <a:rPr altLang="ko-KR" lang="en-US" sz="2800">
                <a:solidFill>
                  <a:schemeClr val="tx1">
                    <a:lumMod val="65000"/>
                    <a:lumOff val="35000"/>
                  </a:schemeClr>
                </a:solidFill>
              </a:rPr>
              <a:t>Jesus</a:t>
            </a:r>
            <a:r>
              <a:rPr altLang="en-US" lang="ko-KR" sz="2800">
                <a:solidFill>
                  <a:schemeClr val="tx1">
                    <a:lumMod val="65000"/>
                    <a:lumOff val="35000"/>
                  </a:schemeClr>
                </a:solidFill>
              </a:rPr>
              <a:t> </a:t>
            </a:r>
            <a:r>
              <a:rPr altLang="ko-KR" lang="en-US" sz="2800">
                <a:solidFill>
                  <a:schemeClr val="tx1">
                    <a:lumMod val="65000"/>
                    <a:lumOff val="35000"/>
                  </a:schemeClr>
                </a:solidFill>
              </a:rPr>
              <a:t>to</a:t>
            </a:r>
            <a:r>
              <a:rPr altLang="en-US" lang="ko-KR" sz="2800">
                <a:solidFill>
                  <a:schemeClr val="tx1">
                    <a:lumMod val="65000"/>
                    <a:lumOff val="35000"/>
                  </a:schemeClr>
                </a:solidFill>
              </a:rPr>
              <a:t> </a:t>
            </a:r>
            <a:r>
              <a:rPr altLang="ko-KR" lang="en-US" sz="2800">
                <a:solidFill>
                  <a:schemeClr val="tx1">
                    <a:lumMod val="65000"/>
                    <a:lumOff val="35000"/>
                  </a:schemeClr>
                </a:solidFill>
              </a:rPr>
              <a:t>ask</a:t>
            </a:r>
            <a:r>
              <a:rPr altLang="en-US" lang="ko-KR" sz="2800">
                <a:solidFill>
                  <a:schemeClr val="tx1">
                    <a:lumMod val="65000"/>
                    <a:lumOff val="35000"/>
                  </a:schemeClr>
                </a:solidFill>
              </a:rPr>
              <a:t> </a:t>
            </a:r>
            <a:r>
              <a:rPr altLang="ko-KR" lang="en-US" sz="2800">
                <a:solidFill>
                  <a:schemeClr val="tx1">
                    <a:lumMod val="65000"/>
                    <a:lumOff val="35000"/>
                  </a:schemeClr>
                </a:solidFill>
              </a:rPr>
              <a:t>at</a:t>
            </a:r>
            <a:r>
              <a:rPr altLang="en-US" lang="ko-KR" sz="2800">
                <a:solidFill>
                  <a:schemeClr val="tx1">
                    <a:lumMod val="65000"/>
                    <a:lumOff val="35000"/>
                  </a:schemeClr>
                </a:solidFill>
              </a:rPr>
              <a:t> </a:t>
            </a:r>
            <a:r>
              <a:rPr altLang="ko-KR" lang="en-US" sz="2800">
                <a:solidFill>
                  <a:schemeClr val="tx1">
                    <a:lumMod val="65000"/>
                    <a:lumOff val="35000"/>
                  </a:schemeClr>
                </a:solidFill>
              </a:rPr>
              <a:t>night.</a:t>
            </a:r>
            <a:endParaRPr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lvl="0">
              <a:defRPr/>
            </a:pPr>
            <a:r>
              <a:rPr lang="en-US" altLang="ko-KR" sz="2800">
                <a:solidFill>
                  <a:schemeClr val="tx1">
                    <a:lumMod val="65000"/>
                    <a:lumOff val="35000"/>
                  </a:schemeClr>
                </a:solidFill>
              </a:rPr>
              <a:t>“How can I enter the kingdom of God?”</a:t>
            </a:r>
            <a:endParaRPr lang="en-US" altLang="ko-KR" sz="2800">
              <a:solidFill>
                <a:schemeClr val="tx1">
                  <a:lumMod val="65000"/>
                  <a:lumOff val="35000"/>
                </a:schemeClr>
              </a:solidFill>
            </a:endParaRPr>
          </a:p>
          <a:p>
            <a:pPr lvl="0">
              <a:defRPr/>
            </a:pPr>
            <a:r>
              <a:rPr lang="en-US" altLang="ko-KR" sz="2800">
                <a:solidFill>
                  <a:schemeClr val="tx1">
                    <a:lumMod val="65000"/>
                    <a:lumOff val="35000"/>
                  </a:schemeClr>
                </a:solidFill>
              </a:rPr>
              <a:t>“If you are not born again, you cannot enter the kingdom of God.” Jesus answered.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lvl="0">
              <a:defRPr/>
            </a:pPr>
            <a:r>
              <a:rPr lang="en-US" altLang="ko-KR" sz="2800">
                <a:solidFill>
                  <a:schemeClr val="tx1">
                    <a:lumMod val="65000"/>
                    <a:lumOff val="35000"/>
                  </a:schemeClr>
                </a:solidFill>
              </a:rPr>
              <a:t>He didn't understand that he had to be born again. “Do I go back into my mother's womb and come out again?”</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lvl="0">
              <a:defRPr/>
            </a:pPr>
            <a:r>
              <a:rPr lang="en-US" altLang="ko-KR" sz="2600">
                <a:solidFill>
                  <a:schemeClr val="tx1">
                    <a:lumMod val="65000"/>
                    <a:lumOff val="35000"/>
                  </a:schemeClr>
                </a:solidFill>
              </a:rPr>
              <a:t>“The spirit, not the body, must be born again. “Man can be born again with water and the Holy Spirit.” Jesus answered</a:t>
            </a:r>
            <a:endParaRPr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lvl="0">
              <a:defRPr/>
            </a:pPr>
            <a:r>
              <a:rPr lang="en-US" altLang="ko-KR" sz="2800">
                <a:solidFill>
                  <a:schemeClr val="tx1">
                    <a:lumMod val="65000"/>
                    <a:lumOff val="35000"/>
                  </a:schemeClr>
                </a:solidFill>
              </a:rPr>
              <a:t>“You must believe in me and be saved.” Jesus told Nicodemus the secret of being born again.</a:t>
            </a:r>
            <a:r>
              <a:rPr lang="ko-KR" altLang="en-US" sz="2800">
                <a:solidFill>
                  <a:schemeClr val="tx1">
                    <a:lumMod val="65000"/>
                    <a:lumOff val="35000"/>
                  </a:schemeClr>
                </a:solidFill>
              </a:rPr>
              <a:t> </a:t>
            </a:r>
            <a:endParaRPr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Lesson</a:t>
            </a:r>
            <a:r>
              <a:rPr altLang="en-US" lang="ko-KR" sz="4000">
                <a:solidFill>
                  <a:srgbClr val="ff0000"/>
                </a:solidFill>
              </a:rPr>
              <a:t> </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algn="ctr">
              <a:defRPr/>
            </a:pPr>
            <a:r>
              <a:rPr altLang="ko-KR" lang="en-US" sz="3200">
                <a:solidFill>
                  <a:schemeClr val="tx1">
                    <a:lumMod val="65000"/>
                    <a:lumOff val="35000"/>
                  </a:schemeClr>
                </a:solidFill>
              </a:rPr>
              <a:t>If you believe in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your soul will be born again.</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Those who believe in Jesus are born again and you will become</a:t>
            </a:r>
            <a:r>
              <a:rPr altLang="en-US" lang="ko-KR" sz="3200">
                <a:solidFill>
                  <a:schemeClr val="tx1">
                    <a:lumMod val="65000"/>
                    <a:lumOff val="35000"/>
                  </a:schemeClr>
                </a:solidFill>
              </a:rPr>
              <a:t> </a:t>
            </a:r>
            <a:r>
              <a:rPr altLang="ko-KR" lang="en-US" sz="3200">
                <a:solidFill>
                  <a:schemeClr val="tx1">
                    <a:lumMod val="65000"/>
                    <a:lumOff val="35000"/>
                  </a:schemeClr>
                </a:solidFill>
              </a:rPr>
              <a:t>to hate sin and to love God.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Are you born again?</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believe in Jesus and are born again. Therefore, we must remember that we are different people from the world.</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a:t>
            </a:r>
            <a:r>
              <a:rPr altLang="en-US" lang="ko-KR" sz="3600">
                <a:solidFill>
                  <a:schemeClr val="tx1">
                    <a:lumMod val="65000"/>
                    <a:lumOff val="35000"/>
                  </a:schemeClr>
                </a:solidFill>
              </a:rPr>
              <a:t> </a:t>
            </a:r>
            <a:r>
              <a:rPr altLang="ko-KR" lang="en-US" sz="3600">
                <a:solidFill>
                  <a:schemeClr val="tx1">
                    <a:lumMod val="65000"/>
                    <a:lumOff val="35000"/>
                  </a:schemeClr>
                </a:solidFill>
              </a:rPr>
              <a:t>is the one who makes those who believe in Him righteous and be born again.</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lvl="0">
              <a:defRPr/>
            </a:pPr>
            <a:r>
              <a:rPr altLang="ko-KR" lang="en-US" sz="3600">
                <a:solidFill>
                  <a:schemeClr val="tx1">
                    <a:lumMod val="65000"/>
                    <a:lumOff val="35000"/>
                  </a:schemeClr>
                </a:solidFill>
              </a:rPr>
              <a:t>What makes us born again?</a:t>
            </a:r>
            <a:endParaRPr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with water and the Spirit</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with oil and the fire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with tear and songs</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with prayer and worship</a:t>
            </a:r>
            <a:endParaRPr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with water and the Spirit</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lvl="0">
              <a:defRPr/>
            </a:pPr>
            <a:r>
              <a:rPr altLang="ko-KR" lang="en-US" sz="3600">
                <a:solidFill>
                  <a:schemeClr val="tx1">
                    <a:lumMod val="65000"/>
                    <a:lumOff val="35000"/>
                  </a:schemeClr>
                </a:solidFill>
              </a:rPr>
              <a:t>Jesus answered, "I tell you the truth, no one can enter the kingdom of God unless he is born of water and the Spirit. </a:t>
            </a:r>
            <a:endParaRPr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3:5</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